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8" r:id="rId3"/>
    <p:sldMasterId id="2147483695" r:id="rId4"/>
  </p:sldMasterIdLst>
  <p:notesMasterIdLst>
    <p:notesMasterId r:id="rId22"/>
  </p:notesMasterIdLst>
  <p:sldIdLst>
    <p:sldId id="1002" r:id="rId5"/>
    <p:sldId id="278" r:id="rId6"/>
    <p:sldId id="1001" r:id="rId7"/>
    <p:sldId id="279" r:id="rId8"/>
    <p:sldId id="261" r:id="rId9"/>
    <p:sldId id="267" r:id="rId10"/>
    <p:sldId id="996" r:id="rId11"/>
    <p:sldId id="271" r:id="rId12"/>
    <p:sldId id="997" r:id="rId13"/>
    <p:sldId id="265" r:id="rId14"/>
    <p:sldId id="275" r:id="rId15"/>
    <p:sldId id="998" r:id="rId16"/>
    <p:sldId id="995" r:id="rId17"/>
    <p:sldId id="999" r:id="rId18"/>
    <p:sldId id="1000" r:id="rId19"/>
    <p:sldId id="277"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C0A4B-E249-48B4-804F-D8BF8F260042}" v="1" dt="2023-12-01T07:59:32.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9799" autoAdjust="0"/>
  </p:normalViewPr>
  <p:slideViewPr>
    <p:cSldViewPr snapToGrid="0" snapToObjects="1" showGuides="1">
      <p:cViewPr varScale="1">
        <p:scale>
          <a:sx n="61" d="100"/>
          <a:sy n="61" d="100"/>
        </p:scale>
        <p:origin x="88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Chan" userId="8a1e837e-073d-4dfc-aa56-adf8db6140df" providerId="ADAL" clId="{F2FC0A4B-E249-48B4-804F-D8BF8F260042}"/>
    <pc:docChg chg="undo custSel addSld delSld modSld sldOrd">
      <pc:chgData name="Matthew Chan" userId="8a1e837e-073d-4dfc-aa56-adf8db6140df" providerId="ADAL" clId="{F2FC0A4B-E249-48B4-804F-D8BF8F260042}" dt="2023-12-11T04:37:05.319" v="5375" actId="20577"/>
      <pc:docMkLst>
        <pc:docMk/>
      </pc:docMkLst>
      <pc:sldChg chg="modSp mod ord modNotesTx">
        <pc:chgData name="Matthew Chan" userId="8a1e837e-073d-4dfc-aa56-adf8db6140df" providerId="ADAL" clId="{F2FC0A4B-E249-48B4-804F-D8BF8F260042}" dt="2023-12-04T04:22:08.417" v="5325" actId="20577"/>
        <pc:sldMkLst>
          <pc:docMk/>
          <pc:sldMk cId="3658567058" sldId="257"/>
        </pc:sldMkLst>
        <pc:spChg chg="mod">
          <ac:chgData name="Matthew Chan" userId="8a1e837e-073d-4dfc-aa56-adf8db6140df" providerId="ADAL" clId="{F2FC0A4B-E249-48B4-804F-D8BF8F260042}" dt="2023-12-01T08:15:04.324" v="2163" actId="20577"/>
          <ac:spMkLst>
            <pc:docMk/>
            <pc:sldMk cId="3658567058" sldId="257"/>
            <ac:spMk id="2" creationId="{F27603C1-6F17-D747-B28A-0DAEC124FF28}"/>
          </ac:spMkLst>
        </pc:spChg>
        <pc:spChg chg="mod">
          <ac:chgData name="Matthew Chan" userId="8a1e837e-073d-4dfc-aa56-adf8db6140df" providerId="ADAL" clId="{F2FC0A4B-E249-48B4-804F-D8BF8F260042}" dt="2023-12-04T03:57:17.056" v="2926" actId="20577"/>
          <ac:spMkLst>
            <pc:docMk/>
            <pc:sldMk cId="3658567058" sldId="257"/>
            <ac:spMk id="3" creationId="{3BB05129-7B4F-E147-9101-69491D16F2E3}"/>
          </ac:spMkLst>
        </pc:spChg>
      </pc:sldChg>
      <pc:sldChg chg="modSp mod modNotesTx">
        <pc:chgData name="Matthew Chan" userId="8a1e837e-073d-4dfc-aa56-adf8db6140df" providerId="ADAL" clId="{F2FC0A4B-E249-48B4-804F-D8BF8F260042}" dt="2023-12-11T03:20:57.583" v="5344" actId="20577"/>
        <pc:sldMkLst>
          <pc:docMk/>
          <pc:sldMk cId="2595828304" sldId="259"/>
        </pc:sldMkLst>
        <pc:spChg chg="mod">
          <ac:chgData name="Matthew Chan" userId="8a1e837e-073d-4dfc-aa56-adf8db6140df" providerId="ADAL" clId="{F2FC0A4B-E249-48B4-804F-D8BF8F260042}" dt="2023-12-01T08:07:19.200" v="2034" actId="20577"/>
          <ac:spMkLst>
            <pc:docMk/>
            <pc:sldMk cId="2595828304" sldId="259"/>
            <ac:spMk id="2" creationId="{90BA9A42-F3FA-2F43-9180-B77830A472A7}"/>
          </ac:spMkLst>
        </pc:spChg>
      </pc:sldChg>
      <pc:sldChg chg="modSp mod ord modNotesTx">
        <pc:chgData name="Matthew Chan" userId="8a1e837e-073d-4dfc-aa56-adf8db6140df" providerId="ADAL" clId="{F2FC0A4B-E249-48B4-804F-D8BF8F260042}" dt="2023-12-04T03:56:27.486" v="2840" actId="20577"/>
        <pc:sldMkLst>
          <pc:docMk/>
          <pc:sldMk cId="1711379042" sldId="260"/>
        </pc:sldMkLst>
        <pc:spChg chg="mod">
          <ac:chgData name="Matthew Chan" userId="8a1e837e-073d-4dfc-aa56-adf8db6140df" providerId="ADAL" clId="{F2FC0A4B-E249-48B4-804F-D8BF8F260042}" dt="2023-12-04T03:53:41.237" v="2737" actId="20577"/>
          <ac:spMkLst>
            <pc:docMk/>
            <pc:sldMk cId="1711379042" sldId="260"/>
            <ac:spMk id="2" creationId="{30EE8EEB-1556-3EC8-AD0B-94DFC85E8CF2}"/>
          </ac:spMkLst>
        </pc:spChg>
        <pc:spChg chg="mod">
          <ac:chgData name="Matthew Chan" userId="8a1e837e-073d-4dfc-aa56-adf8db6140df" providerId="ADAL" clId="{F2FC0A4B-E249-48B4-804F-D8BF8F260042}" dt="2023-12-04T03:53:14.083" v="2715" actId="27636"/>
          <ac:spMkLst>
            <pc:docMk/>
            <pc:sldMk cId="1711379042" sldId="260"/>
            <ac:spMk id="3" creationId="{EC54A6D1-209E-AF1D-4C35-FD44338384DE}"/>
          </ac:spMkLst>
        </pc:spChg>
      </pc:sldChg>
      <pc:sldChg chg="addSp delSp modSp new mod modNotesTx">
        <pc:chgData name="Matthew Chan" userId="8a1e837e-073d-4dfc-aa56-adf8db6140df" providerId="ADAL" clId="{F2FC0A4B-E249-48B4-804F-D8BF8F260042}" dt="2023-12-04T03:51:30.676" v="2571" actId="20577"/>
        <pc:sldMkLst>
          <pc:docMk/>
          <pc:sldMk cId="2814243668" sldId="261"/>
        </pc:sldMkLst>
        <pc:spChg chg="mod">
          <ac:chgData name="Matthew Chan" userId="8a1e837e-073d-4dfc-aa56-adf8db6140df" providerId="ADAL" clId="{F2FC0A4B-E249-48B4-804F-D8BF8F260042}" dt="2023-12-01T07:59:09.949" v="947" actId="20577"/>
          <ac:spMkLst>
            <pc:docMk/>
            <pc:sldMk cId="2814243668" sldId="261"/>
            <ac:spMk id="2" creationId="{A46A0C10-D81D-F316-2A10-5FB397A4CC94}"/>
          </ac:spMkLst>
        </pc:spChg>
        <pc:spChg chg="mod">
          <ac:chgData name="Matthew Chan" userId="8a1e837e-073d-4dfc-aa56-adf8db6140df" providerId="ADAL" clId="{F2FC0A4B-E249-48B4-804F-D8BF8F260042}" dt="2023-12-04T03:51:13.342" v="2528" actId="207"/>
          <ac:spMkLst>
            <pc:docMk/>
            <pc:sldMk cId="2814243668" sldId="261"/>
            <ac:spMk id="3" creationId="{14D525B7-937A-6C1B-A2D3-A8C1376B9D37}"/>
          </ac:spMkLst>
        </pc:spChg>
        <pc:spChg chg="add del mod">
          <ac:chgData name="Matthew Chan" userId="8a1e837e-073d-4dfc-aa56-adf8db6140df" providerId="ADAL" clId="{F2FC0A4B-E249-48B4-804F-D8BF8F260042}" dt="2023-12-01T08:01:17.856" v="1068" actId="478"/>
          <ac:spMkLst>
            <pc:docMk/>
            <pc:sldMk cId="2814243668" sldId="261"/>
            <ac:spMk id="4" creationId="{FA3788E5-59E8-CDB1-5148-46608F168C60}"/>
          </ac:spMkLst>
        </pc:spChg>
      </pc:sldChg>
      <pc:sldChg chg="modSp new mod ord modNotesTx">
        <pc:chgData name="Matthew Chan" userId="8a1e837e-073d-4dfc-aa56-adf8db6140df" providerId="ADAL" clId="{F2FC0A4B-E249-48B4-804F-D8BF8F260042}" dt="2023-12-04T04:20:18.169" v="4950" actId="20577"/>
        <pc:sldMkLst>
          <pc:docMk/>
          <pc:sldMk cId="2623995750" sldId="262"/>
        </pc:sldMkLst>
        <pc:spChg chg="mod">
          <ac:chgData name="Matthew Chan" userId="8a1e837e-073d-4dfc-aa56-adf8db6140df" providerId="ADAL" clId="{F2FC0A4B-E249-48B4-804F-D8BF8F260042}" dt="2023-12-04T04:03:10.955" v="3875" actId="20577"/>
          <ac:spMkLst>
            <pc:docMk/>
            <pc:sldMk cId="2623995750" sldId="262"/>
            <ac:spMk id="2" creationId="{022FFBE4-6601-87F8-FE75-C55B8C64B08B}"/>
          </ac:spMkLst>
        </pc:spChg>
        <pc:spChg chg="mod">
          <ac:chgData name="Matthew Chan" userId="8a1e837e-073d-4dfc-aa56-adf8db6140df" providerId="ADAL" clId="{F2FC0A4B-E249-48B4-804F-D8BF8F260042}" dt="2023-12-04T04:07:55.162" v="4140" actId="20577"/>
          <ac:spMkLst>
            <pc:docMk/>
            <pc:sldMk cId="2623995750" sldId="262"/>
            <ac:spMk id="3" creationId="{121BCD51-91D8-508F-EB67-E8EC8F5FCD23}"/>
          </ac:spMkLst>
        </pc:spChg>
      </pc:sldChg>
      <pc:sldChg chg="modSp new mod modNotesTx">
        <pc:chgData name="Matthew Chan" userId="8a1e837e-073d-4dfc-aa56-adf8db6140df" providerId="ADAL" clId="{F2FC0A4B-E249-48B4-804F-D8BF8F260042}" dt="2023-12-11T04:37:05.319" v="5375" actId="20577"/>
        <pc:sldMkLst>
          <pc:docMk/>
          <pc:sldMk cId="241467798" sldId="263"/>
        </pc:sldMkLst>
        <pc:spChg chg="mod">
          <ac:chgData name="Matthew Chan" userId="8a1e837e-073d-4dfc-aa56-adf8db6140df" providerId="ADAL" clId="{F2FC0A4B-E249-48B4-804F-D8BF8F260042}" dt="2023-12-04T03:53:48.474" v="2743" actId="20577"/>
          <ac:spMkLst>
            <pc:docMk/>
            <pc:sldMk cId="241467798" sldId="263"/>
            <ac:spMk id="2" creationId="{DF51A62A-8DE7-E6D8-DA49-B92DF60F95E3}"/>
          </ac:spMkLst>
        </pc:spChg>
        <pc:spChg chg="mod">
          <ac:chgData name="Matthew Chan" userId="8a1e837e-073d-4dfc-aa56-adf8db6140df" providerId="ADAL" clId="{F2FC0A4B-E249-48B4-804F-D8BF8F260042}" dt="2023-12-04T04:10:00.460" v="4346" actId="20577"/>
          <ac:spMkLst>
            <pc:docMk/>
            <pc:sldMk cId="241467798" sldId="263"/>
            <ac:spMk id="3" creationId="{9A5AB14F-6A11-6AD9-8E93-FC7545EC9D0E}"/>
          </ac:spMkLst>
        </pc:spChg>
      </pc:sldChg>
      <pc:sldChg chg="modSp new del mod">
        <pc:chgData name="Matthew Chan" userId="8a1e837e-073d-4dfc-aa56-adf8db6140df" providerId="ADAL" clId="{F2FC0A4B-E249-48B4-804F-D8BF8F260042}" dt="2023-12-04T03:51:32.848" v="2572" actId="47"/>
        <pc:sldMkLst>
          <pc:docMk/>
          <pc:sldMk cId="420772043" sldId="263"/>
        </pc:sldMkLst>
        <pc:spChg chg="mod">
          <ac:chgData name="Matthew Chan" userId="8a1e837e-073d-4dfc-aa56-adf8db6140df" providerId="ADAL" clId="{F2FC0A4B-E249-48B4-804F-D8BF8F260042}" dt="2023-12-01T08:16:47.393" v="2525" actId="20577"/>
          <ac:spMkLst>
            <pc:docMk/>
            <pc:sldMk cId="420772043" sldId="263"/>
            <ac:spMk id="2" creationId="{CAD3E985-38BF-96D8-E606-3259D2E59D55}"/>
          </ac:spMkLst>
        </pc:spChg>
      </pc:sldChg>
      <pc:sldChg chg="modSp new mod modNotesTx">
        <pc:chgData name="Matthew Chan" userId="8a1e837e-073d-4dfc-aa56-adf8db6140df" providerId="ADAL" clId="{F2FC0A4B-E249-48B4-804F-D8BF8F260042}" dt="2023-12-04T04:22:22.429" v="5328" actId="20577"/>
        <pc:sldMkLst>
          <pc:docMk/>
          <pc:sldMk cId="3971867578" sldId="264"/>
        </pc:sldMkLst>
        <pc:spChg chg="mod">
          <ac:chgData name="Matthew Chan" userId="8a1e837e-073d-4dfc-aa56-adf8db6140df" providerId="ADAL" clId="{F2FC0A4B-E249-48B4-804F-D8BF8F260042}" dt="2023-12-04T04:19:28.873" v="4836" actId="20577"/>
          <ac:spMkLst>
            <pc:docMk/>
            <pc:sldMk cId="3971867578" sldId="264"/>
            <ac:spMk id="2" creationId="{18FFB8B2-3447-597E-CD32-55751B7009EE}"/>
          </ac:spMkLst>
        </pc:spChg>
        <pc:spChg chg="mod">
          <ac:chgData name="Matthew Chan" userId="8a1e837e-073d-4dfc-aa56-adf8db6140df" providerId="ADAL" clId="{F2FC0A4B-E249-48B4-804F-D8BF8F260042}" dt="2023-12-04T04:19:59.537" v="4936" actId="20577"/>
          <ac:spMkLst>
            <pc:docMk/>
            <pc:sldMk cId="3971867578" sldId="264"/>
            <ac:spMk id="3" creationId="{A4A5E3C5-1D3D-278A-51DB-2401E0D7161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C2A3B-ABA7-424C-929A-8D3689001E60}"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BB83A084-A216-4244-98A4-5B82070272E3}">
      <dgm:prSet phldrT="[Text]"/>
      <dgm:spPr/>
      <dgm:t>
        <a:bodyPr/>
        <a:lstStyle/>
        <a:p>
          <a:r>
            <a:rPr lang="en-US" dirty="0"/>
            <a:t>Household Community Surveys</a:t>
          </a:r>
        </a:p>
      </dgm:t>
    </dgm:pt>
    <dgm:pt modelId="{77B69100-5CAC-41AF-B2C7-4E0057E939BD}" type="parTrans" cxnId="{6C73EC54-FDBA-4844-AE12-12A763218C1F}">
      <dgm:prSet/>
      <dgm:spPr/>
      <dgm:t>
        <a:bodyPr/>
        <a:lstStyle/>
        <a:p>
          <a:endParaRPr lang="en-US"/>
        </a:p>
      </dgm:t>
    </dgm:pt>
    <dgm:pt modelId="{4084FF0B-9796-4F81-A0DC-E860352A4409}" type="sibTrans" cxnId="{6C73EC54-FDBA-4844-AE12-12A763218C1F}">
      <dgm:prSet/>
      <dgm:spPr/>
      <dgm:t>
        <a:bodyPr/>
        <a:lstStyle/>
        <a:p>
          <a:endParaRPr lang="en-US"/>
        </a:p>
      </dgm:t>
    </dgm:pt>
    <dgm:pt modelId="{C98FFE92-AEEC-4A7B-BE7C-E7A4B5D01453}">
      <dgm:prSet phldrT="[Text]"/>
      <dgm:spPr/>
      <dgm:t>
        <a:bodyPr/>
        <a:lstStyle/>
        <a:p>
          <a:r>
            <a:rPr lang="en-US" dirty="0"/>
            <a:t>Qualitative and Quantitative Behavior and Demographic Data </a:t>
          </a:r>
        </a:p>
      </dgm:t>
    </dgm:pt>
    <dgm:pt modelId="{5A97C133-D2E0-49F3-90CF-DF5A46755B63}" type="parTrans" cxnId="{A85A63AB-7084-4BAA-BADF-AB9BD3B81D4C}">
      <dgm:prSet/>
      <dgm:spPr/>
      <dgm:t>
        <a:bodyPr/>
        <a:lstStyle/>
        <a:p>
          <a:endParaRPr lang="en-US"/>
        </a:p>
      </dgm:t>
    </dgm:pt>
    <dgm:pt modelId="{7C6A67F5-1A46-4434-AFEE-E2E194F96D1E}" type="sibTrans" cxnId="{A85A63AB-7084-4BAA-BADF-AB9BD3B81D4C}">
      <dgm:prSet/>
      <dgm:spPr/>
      <dgm:t>
        <a:bodyPr/>
        <a:lstStyle/>
        <a:p>
          <a:endParaRPr lang="en-US"/>
        </a:p>
      </dgm:t>
    </dgm:pt>
    <dgm:pt modelId="{D96FAE65-567B-434F-A4FA-724C2851968A}">
      <dgm:prSet phldrT="[Text]"/>
      <dgm:spPr/>
      <dgm:t>
        <a:bodyPr/>
        <a:lstStyle/>
        <a:p>
          <a:r>
            <a:rPr lang="en-US" dirty="0"/>
            <a:t>Doer/Non-Doer Analysis </a:t>
          </a:r>
        </a:p>
      </dgm:t>
    </dgm:pt>
    <dgm:pt modelId="{3FCA6054-8223-4A8D-B607-6274571988C4}" type="parTrans" cxnId="{A79DABA3-5404-4763-8B49-455316FC9B36}">
      <dgm:prSet/>
      <dgm:spPr/>
      <dgm:t>
        <a:bodyPr/>
        <a:lstStyle/>
        <a:p>
          <a:endParaRPr lang="en-US"/>
        </a:p>
      </dgm:t>
    </dgm:pt>
    <dgm:pt modelId="{1ACFBF22-F5DA-4274-B7F2-6C229D7A8DDE}" type="sibTrans" cxnId="{A79DABA3-5404-4763-8B49-455316FC9B36}">
      <dgm:prSet/>
      <dgm:spPr/>
      <dgm:t>
        <a:bodyPr/>
        <a:lstStyle/>
        <a:p>
          <a:endParaRPr lang="en-US"/>
        </a:p>
      </dgm:t>
    </dgm:pt>
    <dgm:pt modelId="{FF70795D-EC03-4938-BBD1-DE61ECD68CBF}">
      <dgm:prSet phldrT="[Text]"/>
      <dgm:spPr/>
      <dgm:t>
        <a:bodyPr/>
        <a:lstStyle/>
        <a:p>
          <a:r>
            <a:rPr lang="en-US" dirty="0"/>
            <a:t>Factors to Target: Social Norms, Barriers, Forgetting, Handwashing Knowledge</a:t>
          </a:r>
        </a:p>
      </dgm:t>
    </dgm:pt>
    <dgm:pt modelId="{931D1DC8-D617-4ADD-92EA-14B6AE204FA2}" type="parTrans" cxnId="{292644B2-C968-4C92-BD93-F983B7C7F8EC}">
      <dgm:prSet/>
      <dgm:spPr/>
      <dgm:t>
        <a:bodyPr/>
        <a:lstStyle/>
        <a:p>
          <a:endParaRPr lang="en-US"/>
        </a:p>
      </dgm:t>
    </dgm:pt>
    <dgm:pt modelId="{FF54309C-E22A-473C-A520-8BC85545B258}" type="sibTrans" cxnId="{292644B2-C968-4C92-BD93-F983B7C7F8EC}">
      <dgm:prSet/>
      <dgm:spPr/>
      <dgm:t>
        <a:bodyPr/>
        <a:lstStyle/>
        <a:p>
          <a:endParaRPr lang="en-US"/>
        </a:p>
      </dgm:t>
    </dgm:pt>
    <dgm:pt modelId="{5BD46961-FECF-446A-BE93-4B83CCFBBE48}" type="pres">
      <dgm:prSet presAssocID="{A75C2A3B-ABA7-424C-929A-8D3689001E60}" presName="Name0" presStyleCnt="0">
        <dgm:presLayoutVars>
          <dgm:dir/>
          <dgm:resizeHandles val="exact"/>
        </dgm:presLayoutVars>
      </dgm:prSet>
      <dgm:spPr/>
    </dgm:pt>
    <dgm:pt modelId="{82892BA3-CD34-410B-B683-ECC57F0C6DE0}" type="pres">
      <dgm:prSet presAssocID="{BB83A084-A216-4244-98A4-5B82070272E3}" presName="node" presStyleLbl="node1" presStyleIdx="0" presStyleCnt="4">
        <dgm:presLayoutVars>
          <dgm:bulletEnabled val="1"/>
        </dgm:presLayoutVars>
      </dgm:prSet>
      <dgm:spPr/>
    </dgm:pt>
    <dgm:pt modelId="{9F7D3715-07CD-43B9-A7A1-6E2499A477E4}" type="pres">
      <dgm:prSet presAssocID="{4084FF0B-9796-4F81-A0DC-E860352A4409}" presName="sibTrans" presStyleLbl="sibTrans1D1" presStyleIdx="0" presStyleCnt="3"/>
      <dgm:spPr/>
    </dgm:pt>
    <dgm:pt modelId="{4C2DF3EB-11E9-4928-87B6-B79786987877}" type="pres">
      <dgm:prSet presAssocID="{4084FF0B-9796-4F81-A0DC-E860352A4409}" presName="connectorText" presStyleLbl="sibTrans1D1" presStyleIdx="0" presStyleCnt="3"/>
      <dgm:spPr/>
    </dgm:pt>
    <dgm:pt modelId="{C17096C6-D642-47A5-B094-03486A1081C1}" type="pres">
      <dgm:prSet presAssocID="{C98FFE92-AEEC-4A7B-BE7C-E7A4B5D01453}" presName="node" presStyleLbl="node1" presStyleIdx="1" presStyleCnt="4">
        <dgm:presLayoutVars>
          <dgm:bulletEnabled val="1"/>
        </dgm:presLayoutVars>
      </dgm:prSet>
      <dgm:spPr/>
    </dgm:pt>
    <dgm:pt modelId="{BF27B3A9-419F-419A-BE62-B3DAC81AEDC8}" type="pres">
      <dgm:prSet presAssocID="{7C6A67F5-1A46-4434-AFEE-E2E194F96D1E}" presName="sibTrans" presStyleLbl="sibTrans1D1" presStyleIdx="1" presStyleCnt="3"/>
      <dgm:spPr/>
    </dgm:pt>
    <dgm:pt modelId="{69F3EF75-7842-45FD-866F-AAEDC4BC6C7A}" type="pres">
      <dgm:prSet presAssocID="{7C6A67F5-1A46-4434-AFEE-E2E194F96D1E}" presName="connectorText" presStyleLbl="sibTrans1D1" presStyleIdx="1" presStyleCnt="3"/>
      <dgm:spPr/>
    </dgm:pt>
    <dgm:pt modelId="{54806BD9-A7D4-4546-8C47-579882F8754E}" type="pres">
      <dgm:prSet presAssocID="{D96FAE65-567B-434F-A4FA-724C2851968A}" presName="node" presStyleLbl="node1" presStyleIdx="2" presStyleCnt="4">
        <dgm:presLayoutVars>
          <dgm:bulletEnabled val="1"/>
        </dgm:presLayoutVars>
      </dgm:prSet>
      <dgm:spPr/>
    </dgm:pt>
    <dgm:pt modelId="{047F3F78-8CE4-49ED-AC71-C6D5D65B1164}" type="pres">
      <dgm:prSet presAssocID="{1ACFBF22-F5DA-4274-B7F2-6C229D7A8DDE}" presName="sibTrans" presStyleLbl="sibTrans1D1" presStyleIdx="2" presStyleCnt="3"/>
      <dgm:spPr/>
    </dgm:pt>
    <dgm:pt modelId="{1C00ED2A-2F0D-4880-9B6D-43EED06DC9EA}" type="pres">
      <dgm:prSet presAssocID="{1ACFBF22-F5DA-4274-B7F2-6C229D7A8DDE}" presName="connectorText" presStyleLbl="sibTrans1D1" presStyleIdx="2" presStyleCnt="3"/>
      <dgm:spPr/>
    </dgm:pt>
    <dgm:pt modelId="{0CD60A92-156C-44A9-BD60-1C8C224668CB}" type="pres">
      <dgm:prSet presAssocID="{FF70795D-EC03-4938-BBD1-DE61ECD68CBF}" presName="node" presStyleLbl="node1" presStyleIdx="3" presStyleCnt="4">
        <dgm:presLayoutVars>
          <dgm:bulletEnabled val="1"/>
        </dgm:presLayoutVars>
      </dgm:prSet>
      <dgm:spPr/>
    </dgm:pt>
  </dgm:ptLst>
  <dgm:cxnLst>
    <dgm:cxn modelId="{99B2B51A-C51F-4B78-A32B-DFFDB46C38AB}" type="presOf" srcId="{FF70795D-EC03-4938-BBD1-DE61ECD68CBF}" destId="{0CD60A92-156C-44A9-BD60-1C8C224668CB}" srcOrd="0" destOrd="0" presId="urn:microsoft.com/office/officeart/2005/8/layout/bProcess3"/>
    <dgm:cxn modelId="{97B26E1F-7168-486B-A9BA-2FC98BC80BE4}" type="presOf" srcId="{D96FAE65-567B-434F-A4FA-724C2851968A}" destId="{54806BD9-A7D4-4546-8C47-579882F8754E}" srcOrd="0" destOrd="0" presId="urn:microsoft.com/office/officeart/2005/8/layout/bProcess3"/>
    <dgm:cxn modelId="{6C73EC54-FDBA-4844-AE12-12A763218C1F}" srcId="{A75C2A3B-ABA7-424C-929A-8D3689001E60}" destId="{BB83A084-A216-4244-98A4-5B82070272E3}" srcOrd="0" destOrd="0" parTransId="{77B69100-5CAC-41AF-B2C7-4E0057E939BD}" sibTransId="{4084FF0B-9796-4F81-A0DC-E860352A4409}"/>
    <dgm:cxn modelId="{F8EE9A56-57D6-45B8-AC37-ADBE1C01CE41}" type="presOf" srcId="{4084FF0B-9796-4F81-A0DC-E860352A4409}" destId="{9F7D3715-07CD-43B9-A7A1-6E2499A477E4}" srcOrd="0" destOrd="0" presId="urn:microsoft.com/office/officeart/2005/8/layout/bProcess3"/>
    <dgm:cxn modelId="{D415377F-ED3C-4838-9121-B5840B09B8F6}" type="presOf" srcId="{A75C2A3B-ABA7-424C-929A-8D3689001E60}" destId="{5BD46961-FECF-446A-BE93-4B83CCFBBE48}" srcOrd="0" destOrd="0" presId="urn:microsoft.com/office/officeart/2005/8/layout/bProcess3"/>
    <dgm:cxn modelId="{7475E697-BD5A-4613-982F-73E286C15CCD}" type="presOf" srcId="{1ACFBF22-F5DA-4274-B7F2-6C229D7A8DDE}" destId="{047F3F78-8CE4-49ED-AC71-C6D5D65B1164}" srcOrd="0" destOrd="0" presId="urn:microsoft.com/office/officeart/2005/8/layout/bProcess3"/>
    <dgm:cxn modelId="{F91E2B9F-C185-4D9B-ACD6-5CFD67F6D45F}" type="presOf" srcId="{BB83A084-A216-4244-98A4-5B82070272E3}" destId="{82892BA3-CD34-410B-B683-ECC57F0C6DE0}" srcOrd="0" destOrd="0" presId="urn:microsoft.com/office/officeart/2005/8/layout/bProcess3"/>
    <dgm:cxn modelId="{A79DABA3-5404-4763-8B49-455316FC9B36}" srcId="{A75C2A3B-ABA7-424C-929A-8D3689001E60}" destId="{D96FAE65-567B-434F-A4FA-724C2851968A}" srcOrd="2" destOrd="0" parTransId="{3FCA6054-8223-4A8D-B607-6274571988C4}" sibTransId="{1ACFBF22-F5DA-4274-B7F2-6C229D7A8DDE}"/>
    <dgm:cxn modelId="{FF8F52A7-F638-4434-9775-FD8FBFFCE221}" type="presOf" srcId="{C98FFE92-AEEC-4A7B-BE7C-E7A4B5D01453}" destId="{C17096C6-D642-47A5-B094-03486A1081C1}" srcOrd="0" destOrd="0" presId="urn:microsoft.com/office/officeart/2005/8/layout/bProcess3"/>
    <dgm:cxn modelId="{A85A63AB-7084-4BAA-BADF-AB9BD3B81D4C}" srcId="{A75C2A3B-ABA7-424C-929A-8D3689001E60}" destId="{C98FFE92-AEEC-4A7B-BE7C-E7A4B5D01453}" srcOrd="1" destOrd="0" parTransId="{5A97C133-D2E0-49F3-90CF-DF5A46755B63}" sibTransId="{7C6A67F5-1A46-4434-AFEE-E2E194F96D1E}"/>
    <dgm:cxn modelId="{F0E693AF-90FF-44C8-B38F-31763DBF233B}" type="presOf" srcId="{7C6A67F5-1A46-4434-AFEE-E2E194F96D1E}" destId="{BF27B3A9-419F-419A-BE62-B3DAC81AEDC8}" srcOrd="0" destOrd="0" presId="urn:microsoft.com/office/officeart/2005/8/layout/bProcess3"/>
    <dgm:cxn modelId="{292644B2-C968-4C92-BD93-F983B7C7F8EC}" srcId="{A75C2A3B-ABA7-424C-929A-8D3689001E60}" destId="{FF70795D-EC03-4938-BBD1-DE61ECD68CBF}" srcOrd="3" destOrd="0" parTransId="{931D1DC8-D617-4ADD-92EA-14B6AE204FA2}" sibTransId="{FF54309C-E22A-473C-A520-8BC85545B258}"/>
    <dgm:cxn modelId="{40BDD3B8-F276-414C-B646-1F2D656E7793}" type="presOf" srcId="{7C6A67F5-1A46-4434-AFEE-E2E194F96D1E}" destId="{69F3EF75-7842-45FD-866F-AAEDC4BC6C7A}" srcOrd="1" destOrd="0" presId="urn:microsoft.com/office/officeart/2005/8/layout/bProcess3"/>
    <dgm:cxn modelId="{1D0FC5D2-EF87-4C00-816A-8CFC1668752F}" type="presOf" srcId="{4084FF0B-9796-4F81-A0DC-E860352A4409}" destId="{4C2DF3EB-11E9-4928-87B6-B79786987877}" srcOrd="1" destOrd="0" presId="urn:microsoft.com/office/officeart/2005/8/layout/bProcess3"/>
    <dgm:cxn modelId="{2E6B07E1-C5C3-461C-980B-6F0D9D43B6E8}" type="presOf" srcId="{1ACFBF22-F5DA-4274-B7F2-6C229D7A8DDE}" destId="{1C00ED2A-2F0D-4880-9B6D-43EED06DC9EA}" srcOrd="1" destOrd="0" presId="urn:microsoft.com/office/officeart/2005/8/layout/bProcess3"/>
    <dgm:cxn modelId="{48953A53-D975-420B-832F-C5FDAFCEBF88}" type="presParOf" srcId="{5BD46961-FECF-446A-BE93-4B83CCFBBE48}" destId="{82892BA3-CD34-410B-B683-ECC57F0C6DE0}" srcOrd="0" destOrd="0" presId="urn:microsoft.com/office/officeart/2005/8/layout/bProcess3"/>
    <dgm:cxn modelId="{780D1D1B-CB53-4331-850D-3446365720C1}" type="presParOf" srcId="{5BD46961-FECF-446A-BE93-4B83CCFBBE48}" destId="{9F7D3715-07CD-43B9-A7A1-6E2499A477E4}" srcOrd="1" destOrd="0" presId="urn:microsoft.com/office/officeart/2005/8/layout/bProcess3"/>
    <dgm:cxn modelId="{11A3951F-611F-45E2-B641-260AAE307818}" type="presParOf" srcId="{9F7D3715-07CD-43B9-A7A1-6E2499A477E4}" destId="{4C2DF3EB-11E9-4928-87B6-B79786987877}" srcOrd="0" destOrd="0" presId="urn:microsoft.com/office/officeart/2005/8/layout/bProcess3"/>
    <dgm:cxn modelId="{7BA17016-11AE-415A-A535-EEDB0E9AB178}" type="presParOf" srcId="{5BD46961-FECF-446A-BE93-4B83CCFBBE48}" destId="{C17096C6-D642-47A5-B094-03486A1081C1}" srcOrd="2" destOrd="0" presId="urn:microsoft.com/office/officeart/2005/8/layout/bProcess3"/>
    <dgm:cxn modelId="{1A774949-FBB8-4281-AB53-9EE444207434}" type="presParOf" srcId="{5BD46961-FECF-446A-BE93-4B83CCFBBE48}" destId="{BF27B3A9-419F-419A-BE62-B3DAC81AEDC8}" srcOrd="3" destOrd="0" presId="urn:microsoft.com/office/officeart/2005/8/layout/bProcess3"/>
    <dgm:cxn modelId="{832D9424-F9B1-4737-8609-60199F776D8A}" type="presParOf" srcId="{BF27B3A9-419F-419A-BE62-B3DAC81AEDC8}" destId="{69F3EF75-7842-45FD-866F-AAEDC4BC6C7A}" srcOrd="0" destOrd="0" presId="urn:microsoft.com/office/officeart/2005/8/layout/bProcess3"/>
    <dgm:cxn modelId="{7D38EDD4-F619-4378-95E7-E2CE817461C4}" type="presParOf" srcId="{5BD46961-FECF-446A-BE93-4B83CCFBBE48}" destId="{54806BD9-A7D4-4546-8C47-579882F8754E}" srcOrd="4" destOrd="0" presId="urn:microsoft.com/office/officeart/2005/8/layout/bProcess3"/>
    <dgm:cxn modelId="{5C36C9D5-3116-43FF-B771-3AD852CEE30F}" type="presParOf" srcId="{5BD46961-FECF-446A-BE93-4B83CCFBBE48}" destId="{047F3F78-8CE4-49ED-AC71-C6D5D65B1164}" srcOrd="5" destOrd="0" presId="urn:microsoft.com/office/officeart/2005/8/layout/bProcess3"/>
    <dgm:cxn modelId="{54AB6B87-9FF2-4630-A64B-5C72152AF9C1}" type="presParOf" srcId="{047F3F78-8CE4-49ED-AC71-C6D5D65B1164}" destId="{1C00ED2A-2F0D-4880-9B6D-43EED06DC9EA}" srcOrd="0" destOrd="0" presId="urn:microsoft.com/office/officeart/2005/8/layout/bProcess3"/>
    <dgm:cxn modelId="{F1C1116F-F55A-4779-8225-AB02D233C0AB}" type="presParOf" srcId="{5BD46961-FECF-446A-BE93-4B83CCFBBE48}" destId="{0CD60A92-156C-44A9-BD60-1C8C224668CB}" srcOrd="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5C2A3B-ABA7-424C-929A-8D3689001E60}"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BB83A084-A216-4244-98A4-5B82070272E3}">
      <dgm:prSet phldrT="[Text]"/>
      <dgm:spPr/>
      <dgm:t>
        <a:bodyPr/>
        <a:lstStyle/>
        <a:p>
          <a:r>
            <a:rPr lang="en-US" dirty="0"/>
            <a:t>Factors to Target</a:t>
          </a:r>
        </a:p>
      </dgm:t>
    </dgm:pt>
    <dgm:pt modelId="{77B69100-5CAC-41AF-B2C7-4E0057E939BD}" type="parTrans" cxnId="{6C73EC54-FDBA-4844-AE12-12A763218C1F}">
      <dgm:prSet/>
      <dgm:spPr/>
      <dgm:t>
        <a:bodyPr/>
        <a:lstStyle/>
        <a:p>
          <a:endParaRPr lang="en-US"/>
        </a:p>
      </dgm:t>
    </dgm:pt>
    <dgm:pt modelId="{4084FF0B-9796-4F81-A0DC-E860352A4409}" type="sibTrans" cxnId="{6C73EC54-FDBA-4844-AE12-12A763218C1F}">
      <dgm:prSet/>
      <dgm:spPr/>
      <dgm:t>
        <a:bodyPr/>
        <a:lstStyle/>
        <a:p>
          <a:endParaRPr lang="en-US"/>
        </a:p>
      </dgm:t>
    </dgm:pt>
    <dgm:pt modelId="{C98FFE92-AEEC-4A7B-BE7C-E7A4B5D01453}">
      <dgm:prSet phldrT="[Text]"/>
      <dgm:spPr/>
      <dgm:t>
        <a:bodyPr/>
        <a:lstStyle/>
        <a:p>
          <a:r>
            <a:rPr lang="en-US" dirty="0"/>
            <a:t>Education, Public-commitment, Infrastructure</a:t>
          </a:r>
        </a:p>
      </dgm:t>
    </dgm:pt>
    <dgm:pt modelId="{5A97C133-D2E0-49F3-90CF-DF5A46755B63}" type="parTrans" cxnId="{A85A63AB-7084-4BAA-BADF-AB9BD3B81D4C}">
      <dgm:prSet/>
      <dgm:spPr/>
      <dgm:t>
        <a:bodyPr/>
        <a:lstStyle/>
        <a:p>
          <a:endParaRPr lang="en-US"/>
        </a:p>
      </dgm:t>
    </dgm:pt>
    <dgm:pt modelId="{7C6A67F5-1A46-4434-AFEE-E2E194F96D1E}" type="sibTrans" cxnId="{A85A63AB-7084-4BAA-BADF-AB9BD3B81D4C}">
      <dgm:prSet/>
      <dgm:spPr/>
      <dgm:t>
        <a:bodyPr/>
        <a:lstStyle/>
        <a:p>
          <a:endParaRPr lang="en-US"/>
        </a:p>
      </dgm:t>
    </dgm:pt>
    <dgm:pt modelId="{FF70795D-EC03-4938-BBD1-DE61ECD68CBF}">
      <dgm:prSet phldrT="[Text]"/>
      <dgm:spPr/>
      <dgm:t>
        <a:bodyPr/>
        <a:lstStyle/>
        <a:p>
          <a:r>
            <a:rPr lang="en-US" dirty="0"/>
            <a:t>Behavior Change</a:t>
          </a:r>
        </a:p>
      </dgm:t>
    </dgm:pt>
    <dgm:pt modelId="{931D1DC8-D617-4ADD-92EA-14B6AE204FA2}" type="parTrans" cxnId="{292644B2-C968-4C92-BD93-F983B7C7F8EC}">
      <dgm:prSet/>
      <dgm:spPr/>
      <dgm:t>
        <a:bodyPr/>
        <a:lstStyle/>
        <a:p>
          <a:endParaRPr lang="en-US"/>
        </a:p>
      </dgm:t>
    </dgm:pt>
    <dgm:pt modelId="{FF54309C-E22A-473C-A520-8BC85545B258}" type="sibTrans" cxnId="{292644B2-C968-4C92-BD93-F983B7C7F8EC}">
      <dgm:prSet/>
      <dgm:spPr/>
      <dgm:t>
        <a:bodyPr/>
        <a:lstStyle/>
        <a:p>
          <a:endParaRPr lang="en-US"/>
        </a:p>
      </dgm:t>
    </dgm:pt>
    <dgm:pt modelId="{5BD46961-FECF-446A-BE93-4B83CCFBBE48}" type="pres">
      <dgm:prSet presAssocID="{A75C2A3B-ABA7-424C-929A-8D3689001E60}" presName="Name0" presStyleCnt="0">
        <dgm:presLayoutVars>
          <dgm:dir/>
          <dgm:resizeHandles val="exact"/>
        </dgm:presLayoutVars>
      </dgm:prSet>
      <dgm:spPr/>
    </dgm:pt>
    <dgm:pt modelId="{82892BA3-CD34-410B-B683-ECC57F0C6DE0}" type="pres">
      <dgm:prSet presAssocID="{BB83A084-A216-4244-98A4-5B82070272E3}" presName="node" presStyleLbl="node1" presStyleIdx="0" presStyleCnt="3">
        <dgm:presLayoutVars>
          <dgm:bulletEnabled val="1"/>
        </dgm:presLayoutVars>
      </dgm:prSet>
      <dgm:spPr/>
    </dgm:pt>
    <dgm:pt modelId="{9F7D3715-07CD-43B9-A7A1-6E2499A477E4}" type="pres">
      <dgm:prSet presAssocID="{4084FF0B-9796-4F81-A0DC-E860352A4409}" presName="sibTrans" presStyleLbl="sibTrans1D1" presStyleIdx="0" presStyleCnt="2"/>
      <dgm:spPr/>
    </dgm:pt>
    <dgm:pt modelId="{4C2DF3EB-11E9-4928-87B6-B79786987877}" type="pres">
      <dgm:prSet presAssocID="{4084FF0B-9796-4F81-A0DC-E860352A4409}" presName="connectorText" presStyleLbl="sibTrans1D1" presStyleIdx="0" presStyleCnt="2"/>
      <dgm:spPr/>
    </dgm:pt>
    <dgm:pt modelId="{C17096C6-D642-47A5-B094-03486A1081C1}" type="pres">
      <dgm:prSet presAssocID="{C98FFE92-AEEC-4A7B-BE7C-E7A4B5D01453}" presName="node" presStyleLbl="node1" presStyleIdx="1" presStyleCnt="3">
        <dgm:presLayoutVars>
          <dgm:bulletEnabled val="1"/>
        </dgm:presLayoutVars>
      </dgm:prSet>
      <dgm:spPr/>
    </dgm:pt>
    <dgm:pt modelId="{BF27B3A9-419F-419A-BE62-B3DAC81AEDC8}" type="pres">
      <dgm:prSet presAssocID="{7C6A67F5-1A46-4434-AFEE-E2E194F96D1E}" presName="sibTrans" presStyleLbl="sibTrans1D1" presStyleIdx="1" presStyleCnt="2"/>
      <dgm:spPr/>
    </dgm:pt>
    <dgm:pt modelId="{69F3EF75-7842-45FD-866F-AAEDC4BC6C7A}" type="pres">
      <dgm:prSet presAssocID="{7C6A67F5-1A46-4434-AFEE-E2E194F96D1E}" presName="connectorText" presStyleLbl="sibTrans1D1" presStyleIdx="1" presStyleCnt="2"/>
      <dgm:spPr/>
    </dgm:pt>
    <dgm:pt modelId="{0CD60A92-156C-44A9-BD60-1C8C224668CB}" type="pres">
      <dgm:prSet presAssocID="{FF70795D-EC03-4938-BBD1-DE61ECD68CBF}" presName="node" presStyleLbl="node1" presStyleIdx="2" presStyleCnt="3">
        <dgm:presLayoutVars>
          <dgm:bulletEnabled val="1"/>
        </dgm:presLayoutVars>
      </dgm:prSet>
      <dgm:spPr/>
    </dgm:pt>
  </dgm:ptLst>
  <dgm:cxnLst>
    <dgm:cxn modelId="{99B2B51A-C51F-4B78-A32B-DFFDB46C38AB}" type="presOf" srcId="{FF70795D-EC03-4938-BBD1-DE61ECD68CBF}" destId="{0CD60A92-156C-44A9-BD60-1C8C224668CB}" srcOrd="0" destOrd="0" presId="urn:microsoft.com/office/officeart/2005/8/layout/bProcess3"/>
    <dgm:cxn modelId="{6C73EC54-FDBA-4844-AE12-12A763218C1F}" srcId="{A75C2A3B-ABA7-424C-929A-8D3689001E60}" destId="{BB83A084-A216-4244-98A4-5B82070272E3}" srcOrd="0" destOrd="0" parTransId="{77B69100-5CAC-41AF-B2C7-4E0057E939BD}" sibTransId="{4084FF0B-9796-4F81-A0DC-E860352A4409}"/>
    <dgm:cxn modelId="{F8EE9A56-57D6-45B8-AC37-ADBE1C01CE41}" type="presOf" srcId="{4084FF0B-9796-4F81-A0DC-E860352A4409}" destId="{9F7D3715-07CD-43B9-A7A1-6E2499A477E4}" srcOrd="0" destOrd="0" presId="urn:microsoft.com/office/officeart/2005/8/layout/bProcess3"/>
    <dgm:cxn modelId="{D415377F-ED3C-4838-9121-B5840B09B8F6}" type="presOf" srcId="{A75C2A3B-ABA7-424C-929A-8D3689001E60}" destId="{5BD46961-FECF-446A-BE93-4B83CCFBBE48}" srcOrd="0" destOrd="0" presId="urn:microsoft.com/office/officeart/2005/8/layout/bProcess3"/>
    <dgm:cxn modelId="{F91E2B9F-C185-4D9B-ACD6-5CFD67F6D45F}" type="presOf" srcId="{BB83A084-A216-4244-98A4-5B82070272E3}" destId="{82892BA3-CD34-410B-B683-ECC57F0C6DE0}" srcOrd="0" destOrd="0" presId="urn:microsoft.com/office/officeart/2005/8/layout/bProcess3"/>
    <dgm:cxn modelId="{FF8F52A7-F638-4434-9775-FD8FBFFCE221}" type="presOf" srcId="{C98FFE92-AEEC-4A7B-BE7C-E7A4B5D01453}" destId="{C17096C6-D642-47A5-B094-03486A1081C1}" srcOrd="0" destOrd="0" presId="urn:microsoft.com/office/officeart/2005/8/layout/bProcess3"/>
    <dgm:cxn modelId="{A85A63AB-7084-4BAA-BADF-AB9BD3B81D4C}" srcId="{A75C2A3B-ABA7-424C-929A-8D3689001E60}" destId="{C98FFE92-AEEC-4A7B-BE7C-E7A4B5D01453}" srcOrd="1" destOrd="0" parTransId="{5A97C133-D2E0-49F3-90CF-DF5A46755B63}" sibTransId="{7C6A67F5-1A46-4434-AFEE-E2E194F96D1E}"/>
    <dgm:cxn modelId="{F0E693AF-90FF-44C8-B38F-31763DBF233B}" type="presOf" srcId="{7C6A67F5-1A46-4434-AFEE-E2E194F96D1E}" destId="{BF27B3A9-419F-419A-BE62-B3DAC81AEDC8}" srcOrd="0" destOrd="0" presId="urn:microsoft.com/office/officeart/2005/8/layout/bProcess3"/>
    <dgm:cxn modelId="{292644B2-C968-4C92-BD93-F983B7C7F8EC}" srcId="{A75C2A3B-ABA7-424C-929A-8D3689001E60}" destId="{FF70795D-EC03-4938-BBD1-DE61ECD68CBF}" srcOrd="2" destOrd="0" parTransId="{931D1DC8-D617-4ADD-92EA-14B6AE204FA2}" sibTransId="{FF54309C-E22A-473C-A520-8BC85545B258}"/>
    <dgm:cxn modelId="{40BDD3B8-F276-414C-B646-1F2D656E7793}" type="presOf" srcId="{7C6A67F5-1A46-4434-AFEE-E2E194F96D1E}" destId="{69F3EF75-7842-45FD-866F-AAEDC4BC6C7A}" srcOrd="1" destOrd="0" presId="urn:microsoft.com/office/officeart/2005/8/layout/bProcess3"/>
    <dgm:cxn modelId="{1D0FC5D2-EF87-4C00-816A-8CFC1668752F}" type="presOf" srcId="{4084FF0B-9796-4F81-A0DC-E860352A4409}" destId="{4C2DF3EB-11E9-4928-87B6-B79786987877}" srcOrd="1" destOrd="0" presId="urn:microsoft.com/office/officeart/2005/8/layout/bProcess3"/>
    <dgm:cxn modelId="{48953A53-D975-420B-832F-C5FDAFCEBF88}" type="presParOf" srcId="{5BD46961-FECF-446A-BE93-4B83CCFBBE48}" destId="{82892BA3-CD34-410B-B683-ECC57F0C6DE0}" srcOrd="0" destOrd="0" presId="urn:microsoft.com/office/officeart/2005/8/layout/bProcess3"/>
    <dgm:cxn modelId="{780D1D1B-CB53-4331-850D-3446365720C1}" type="presParOf" srcId="{5BD46961-FECF-446A-BE93-4B83CCFBBE48}" destId="{9F7D3715-07CD-43B9-A7A1-6E2499A477E4}" srcOrd="1" destOrd="0" presId="urn:microsoft.com/office/officeart/2005/8/layout/bProcess3"/>
    <dgm:cxn modelId="{11A3951F-611F-45E2-B641-260AAE307818}" type="presParOf" srcId="{9F7D3715-07CD-43B9-A7A1-6E2499A477E4}" destId="{4C2DF3EB-11E9-4928-87B6-B79786987877}" srcOrd="0" destOrd="0" presId="urn:microsoft.com/office/officeart/2005/8/layout/bProcess3"/>
    <dgm:cxn modelId="{7BA17016-11AE-415A-A535-EEDB0E9AB178}" type="presParOf" srcId="{5BD46961-FECF-446A-BE93-4B83CCFBBE48}" destId="{C17096C6-D642-47A5-B094-03486A1081C1}" srcOrd="2" destOrd="0" presId="urn:microsoft.com/office/officeart/2005/8/layout/bProcess3"/>
    <dgm:cxn modelId="{1A774949-FBB8-4281-AB53-9EE444207434}" type="presParOf" srcId="{5BD46961-FECF-446A-BE93-4B83CCFBBE48}" destId="{BF27B3A9-419F-419A-BE62-B3DAC81AEDC8}" srcOrd="3" destOrd="0" presId="urn:microsoft.com/office/officeart/2005/8/layout/bProcess3"/>
    <dgm:cxn modelId="{832D9424-F9B1-4737-8609-60199F776D8A}" type="presParOf" srcId="{BF27B3A9-419F-419A-BE62-B3DAC81AEDC8}" destId="{69F3EF75-7842-45FD-866F-AAEDC4BC6C7A}" srcOrd="0" destOrd="0" presId="urn:microsoft.com/office/officeart/2005/8/layout/bProcess3"/>
    <dgm:cxn modelId="{F1C1116F-F55A-4779-8225-AB02D233C0AB}" type="presParOf" srcId="{5BD46961-FECF-446A-BE93-4B83CCFBBE48}" destId="{0CD60A92-156C-44A9-BD60-1C8C224668CB}" srcOrd="4"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D3715-07CD-43B9-A7A1-6E2499A477E4}">
      <dsp:nvSpPr>
        <dsp:cNvPr id="0" name=""/>
        <dsp:cNvSpPr/>
      </dsp:nvSpPr>
      <dsp:spPr>
        <a:xfrm>
          <a:off x="2729314" y="1719075"/>
          <a:ext cx="596970" cy="91440"/>
        </a:xfrm>
        <a:custGeom>
          <a:avLst/>
          <a:gdLst/>
          <a:ahLst/>
          <a:cxnLst/>
          <a:rect l="0" t="0" r="0" b="0"/>
          <a:pathLst>
            <a:path>
              <a:moveTo>
                <a:pt x="0" y="45720"/>
              </a:moveTo>
              <a:lnTo>
                <a:pt x="5969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2110" y="1761658"/>
        <a:ext cx="31378" cy="6275"/>
      </dsp:txXfrm>
    </dsp:sp>
    <dsp:sp modelId="{82892BA3-CD34-410B-B683-ECC57F0C6DE0}">
      <dsp:nvSpPr>
        <dsp:cNvPr id="0" name=""/>
        <dsp:cNvSpPr/>
      </dsp:nvSpPr>
      <dsp:spPr>
        <a:xfrm>
          <a:off x="2547" y="946225"/>
          <a:ext cx="2728567" cy="16371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Household Community Surveys</a:t>
          </a:r>
        </a:p>
      </dsp:txBody>
      <dsp:txXfrm>
        <a:off x="2547" y="946225"/>
        <a:ext cx="2728567" cy="1637140"/>
      </dsp:txXfrm>
    </dsp:sp>
    <dsp:sp modelId="{BF27B3A9-419F-419A-BE62-B3DAC81AEDC8}">
      <dsp:nvSpPr>
        <dsp:cNvPr id="0" name=""/>
        <dsp:cNvSpPr/>
      </dsp:nvSpPr>
      <dsp:spPr>
        <a:xfrm>
          <a:off x="6085452" y="1719075"/>
          <a:ext cx="596970" cy="91440"/>
        </a:xfrm>
        <a:custGeom>
          <a:avLst/>
          <a:gdLst/>
          <a:ahLst/>
          <a:cxnLst/>
          <a:rect l="0" t="0" r="0" b="0"/>
          <a:pathLst>
            <a:path>
              <a:moveTo>
                <a:pt x="0" y="45720"/>
              </a:moveTo>
              <a:lnTo>
                <a:pt x="5969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68248" y="1761658"/>
        <a:ext cx="31378" cy="6275"/>
      </dsp:txXfrm>
    </dsp:sp>
    <dsp:sp modelId="{C17096C6-D642-47A5-B094-03486A1081C1}">
      <dsp:nvSpPr>
        <dsp:cNvPr id="0" name=""/>
        <dsp:cNvSpPr/>
      </dsp:nvSpPr>
      <dsp:spPr>
        <a:xfrm>
          <a:off x="3358685" y="946225"/>
          <a:ext cx="2728567" cy="16371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Qualitative and Quantitative Behavior and Demographic Data </a:t>
          </a:r>
        </a:p>
      </dsp:txBody>
      <dsp:txXfrm>
        <a:off x="3358685" y="946225"/>
        <a:ext cx="2728567" cy="1637140"/>
      </dsp:txXfrm>
    </dsp:sp>
    <dsp:sp modelId="{047F3F78-8CE4-49ED-AC71-C6D5D65B1164}">
      <dsp:nvSpPr>
        <dsp:cNvPr id="0" name=""/>
        <dsp:cNvSpPr/>
      </dsp:nvSpPr>
      <dsp:spPr>
        <a:xfrm>
          <a:off x="9441590" y="1719075"/>
          <a:ext cx="596970" cy="91440"/>
        </a:xfrm>
        <a:custGeom>
          <a:avLst/>
          <a:gdLst/>
          <a:ahLst/>
          <a:cxnLst/>
          <a:rect l="0" t="0" r="0" b="0"/>
          <a:pathLst>
            <a:path>
              <a:moveTo>
                <a:pt x="0" y="45720"/>
              </a:moveTo>
              <a:lnTo>
                <a:pt x="5969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724386" y="1761658"/>
        <a:ext cx="31378" cy="6275"/>
      </dsp:txXfrm>
    </dsp:sp>
    <dsp:sp modelId="{54806BD9-A7D4-4546-8C47-579882F8754E}">
      <dsp:nvSpPr>
        <dsp:cNvPr id="0" name=""/>
        <dsp:cNvSpPr/>
      </dsp:nvSpPr>
      <dsp:spPr>
        <a:xfrm>
          <a:off x="6714823" y="946225"/>
          <a:ext cx="2728567" cy="16371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Doer/Non-Doer Analysis </a:t>
          </a:r>
        </a:p>
      </dsp:txBody>
      <dsp:txXfrm>
        <a:off x="6714823" y="946225"/>
        <a:ext cx="2728567" cy="1637140"/>
      </dsp:txXfrm>
    </dsp:sp>
    <dsp:sp modelId="{0CD60A92-156C-44A9-BD60-1C8C224668CB}">
      <dsp:nvSpPr>
        <dsp:cNvPr id="0" name=""/>
        <dsp:cNvSpPr/>
      </dsp:nvSpPr>
      <dsp:spPr>
        <a:xfrm>
          <a:off x="10070961" y="946225"/>
          <a:ext cx="2728567" cy="16371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Factors to Target: Social Norms, Barriers, Forgetting, Handwashing Knowledge</a:t>
          </a:r>
        </a:p>
      </dsp:txBody>
      <dsp:txXfrm>
        <a:off x="10070961" y="946225"/>
        <a:ext cx="2728567" cy="1637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D3715-07CD-43B9-A7A1-6E2499A477E4}">
      <dsp:nvSpPr>
        <dsp:cNvPr id="0" name=""/>
        <dsp:cNvSpPr/>
      </dsp:nvSpPr>
      <dsp:spPr>
        <a:xfrm>
          <a:off x="3702363" y="1719075"/>
          <a:ext cx="819100" cy="91440"/>
        </a:xfrm>
        <a:custGeom>
          <a:avLst/>
          <a:gdLst/>
          <a:ahLst/>
          <a:cxnLst/>
          <a:rect l="0" t="0" r="0" b="0"/>
          <a:pathLst>
            <a:path>
              <a:moveTo>
                <a:pt x="0" y="45720"/>
              </a:moveTo>
              <a:lnTo>
                <a:pt x="8191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670" y="1760547"/>
        <a:ext cx="42485" cy="8497"/>
      </dsp:txXfrm>
    </dsp:sp>
    <dsp:sp modelId="{82892BA3-CD34-410B-B683-ECC57F0C6DE0}">
      <dsp:nvSpPr>
        <dsp:cNvPr id="0" name=""/>
        <dsp:cNvSpPr/>
      </dsp:nvSpPr>
      <dsp:spPr>
        <a:xfrm>
          <a:off x="9814" y="656491"/>
          <a:ext cx="3694349" cy="22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Factors to Target</a:t>
          </a:r>
        </a:p>
      </dsp:txBody>
      <dsp:txXfrm>
        <a:off x="9814" y="656491"/>
        <a:ext cx="3694349" cy="2216609"/>
      </dsp:txXfrm>
    </dsp:sp>
    <dsp:sp modelId="{BF27B3A9-419F-419A-BE62-B3DAC81AEDC8}">
      <dsp:nvSpPr>
        <dsp:cNvPr id="0" name=""/>
        <dsp:cNvSpPr/>
      </dsp:nvSpPr>
      <dsp:spPr>
        <a:xfrm>
          <a:off x="8246412" y="1719075"/>
          <a:ext cx="819100" cy="91440"/>
        </a:xfrm>
        <a:custGeom>
          <a:avLst/>
          <a:gdLst/>
          <a:ahLst/>
          <a:cxnLst/>
          <a:rect l="0" t="0" r="0" b="0"/>
          <a:pathLst>
            <a:path>
              <a:moveTo>
                <a:pt x="0" y="45720"/>
              </a:moveTo>
              <a:lnTo>
                <a:pt x="8191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34720" y="1760547"/>
        <a:ext cx="42485" cy="8497"/>
      </dsp:txXfrm>
    </dsp:sp>
    <dsp:sp modelId="{C17096C6-D642-47A5-B094-03486A1081C1}">
      <dsp:nvSpPr>
        <dsp:cNvPr id="0" name=""/>
        <dsp:cNvSpPr/>
      </dsp:nvSpPr>
      <dsp:spPr>
        <a:xfrm>
          <a:off x="4553863" y="656491"/>
          <a:ext cx="3694349" cy="22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Education, Public-commitment, Infrastructure</a:t>
          </a:r>
        </a:p>
      </dsp:txBody>
      <dsp:txXfrm>
        <a:off x="4553863" y="656491"/>
        <a:ext cx="3694349" cy="2216609"/>
      </dsp:txXfrm>
    </dsp:sp>
    <dsp:sp modelId="{0CD60A92-156C-44A9-BD60-1C8C224668CB}">
      <dsp:nvSpPr>
        <dsp:cNvPr id="0" name=""/>
        <dsp:cNvSpPr/>
      </dsp:nvSpPr>
      <dsp:spPr>
        <a:xfrm>
          <a:off x="9097912" y="656491"/>
          <a:ext cx="3694349" cy="22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Behavior Change</a:t>
          </a:r>
        </a:p>
      </dsp:txBody>
      <dsp:txXfrm>
        <a:off x="9097912" y="656491"/>
        <a:ext cx="3694349" cy="221660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29455-0ABA-0949-A0AC-912AD4C2820F}"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F7C21-31F0-7145-A81A-CF1DE3E30D18}" type="slidenum">
              <a:rPr lang="en-US" smtClean="0"/>
              <a:t>‹#›</a:t>
            </a:fld>
            <a:endParaRPr lang="en-US"/>
          </a:p>
        </p:txBody>
      </p:sp>
    </p:spTree>
    <p:extLst>
      <p:ext uri="{BB962C8B-B14F-4D97-AF65-F5344CB8AC3E}">
        <p14:creationId xmlns:p14="http://schemas.microsoft.com/office/powerpoint/2010/main" val="1500944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6D837-BA98-4AF3-9D62-7016BB89F0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12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RANAS model stands for the 6 behavioral factors that they propose define behavioral outcomes in WASH. </a:t>
            </a:r>
          </a:p>
          <a:p>
            <a:r>
              <a:rPr lang="en-US" dirty="0"/>
              <a:t>Risk – A person’s understanding and awareness of the health risk</a:t>
            </a:r>
          </a:p>
          <a:p>
            <a:r>
              <a:rPr lang="en-US" dirty="0"/>
              <a:t>How can we influence this factor? </a:t>
            </a:r>
          </a:p>
          <a:p>
            <a:endParaRPr lang="en-US" dirty="0"/>
          </a:p>
          <a:p>
            <a:r>
              <a:rPr lang="en-US" dirty="0"/>
              <a:t>Attitude – Positive or negative stance towards a behavior</a:t>
            </a:r>
          </a:p>
          <a:p>
            <a:r>
              <a:rPr lang="en-US" dirty="0"/>
              <a:t>How can we influence this factor?</a:t>
            </a:r>
          </a:p>
          <a:p>
            <a:endParaRPr lang="en-US" dirty="0"/>
          </a:p>
          <a:p>
            <a:r>
              <a:rPr lang="en-US" dirty="0"/>
              <a:t>Norm – The perceived social pressure towards a behavior</a:t>
            </a:r>
          </a:p>
          <a:p>
            <a:r>
              <a:rPr lang="en-US" dirty="0"/>
              <a:t>Ability – Confidence in ability to practice behavior</a:t>
            </a:r>
          </a:p>
          <a:p>
            <a:r>
              <a:rPr lang="en-US" dirty="0"/>
              <a:t>Self-regulation – Ability and their attempts to plan and self-monitor behavior, along with manage conflicting goals and bad habit cues. </a:t>
            </a:r>
          </a:p>
          <a:p>
            <a:endParaRPr lang="en-US" dirty="0"/>
          </a:p>
          <a:p>
            <a:r>
              <a:rPr lang="en-US" dirty="0"/>
              <a:t>3 Behavioral Outcomes:</a:t>
            </a:r>
          </a:p>
          <a:p>
            <a:r>
              <a:rPr lang="en-US" dirty="0"/>
              <a:t>Intention – People willingness to perform this behavior</a:t>
            </a:r>
          </a:p>
          <a:p>
            <a:r>
              <a:rPr lang="en-US" dirty="0"/>
              <a:t>Use – People are actively practicing this behavior</a:t>
            </a:r>
          </a:p>
          <a:p>
            <a:r>
              <a:rPr lang="en-US" dirty="0"/>
              <a:t>Habit – People are practicing these behaviors long enough and in a stable context such that it becomes habit</a:t>
            </a:r>
          </a:p>
          <a:p>
            <a:endParaRPr lang="en-US" dirty="0"/>
          </a:p>
          <a:p>
            <a:r>
              <a:rPr lang="en-US" dirty="0"/>
              <a:t>3 Contextual factors:</a:t>
            </a:r>
          </a:p>
          <a:p>
            <a:r>
              <a:rPr lang="en-US" dirty="0"/>
              <a:t>Social – culture and social relations, laws and policies, economic conditions, and information environment</a:t>
            </a:r>
          </a:p>
          <a:p>
            <a:r>
              <a:rPr lang="en-US" dirty="0"/>
              <a:t>Physical – Natural and built environment</a:t>
            </a:r>
          </a:p>
          <a:p>
            <a:r>
              <a:rPr lang="en-US" dirty="0"/>
              <a:t>Personal – age, sex, education, mental/physical health of the individual</a:t>
            </a:r>
          </a:p>
          <a:p>
            <a:endParaRPr lang="en-US" dirty="0"/>
          </a:p>
          <a:p>
            <a:r>
              <a:rPr lang="en-US" dirty="0"/>
              <a:t>So, what does it look like to put this theory into practice? The creators of RANAS have created a WASH organization, and so they also have resources for how they apply this theory. </a:t>
            </a:r>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10</a:t>
            </a:fld>
            <a:endParaRPr lang="en-US"/>
          </a:p>
        </p:txBody>
      </p:sp>
    </p:spTree>
    <p:extLst>
      <p:ext uri="{BB962C8B-B14F-4D97-AF65-F5344CB8AC3E}">
        <p14:creationId xmlns:p14="http://schemas.microsoft.com/office/powerpoint/2010/main" val="277974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RANAS applied theory of change. Combine with a case study</a:t>
            </a:r>
          </a:p>
          <a:p>
            <a:endParaRPr lang="en-US" dirty="0"/>
          </a:p>
          <a:p>
            <a:r>
              <a:rPr lang="en-US" dirty="0"/>
              <a:t>End off with talking about giving them a Mac book laptop. Is it the right tool for every job? No. Is it going to be suitable for many cases? Perhaps. I’m just giving them a model that is nicely packaged out of the box. I’m hoping that it will be a fantastic starting point when you consider developing your context specific theory of change. As you increase in your WASH knowledge, you will learn of other models, like a Dell laptop, or perhaps you might even learn the basic building blocks and theories for Behavior Change so that you can craft your own “PC” or appreciate how models like RANAS work under the hood. My friends at PETRAM weren’t as fortunate as you all, I made them spend time learning the foundational parts before presenting on the “MacBook” version.  </a:t>
            </a:r>
          </a:p>
        </p:txBody>
      </p:sp>
      <p:sp>
        <p:nvSpPr>
          <p:cNvPr id="4" name="Slide Number Placeholder 3"/>
          <p:cNvSpPr>
            <a:spLocks noGrp="1"/>
          </p:cNvSpPr>
          <p:nvPr>
            <p:ph type="sldNum" sz="quarter" idx="5"/>
          </p:nvPr>
        </p:nvSpPr>
        <p:spPr/>
        <p:txBody>
          <a:bodyPr/>
          <a:lstStyle/>
          <a:p>
            <a:fld id="{F02F7C21-31F0-7145-A81A-CF1DE3E30D18}" type="slidenum">
              <a:rPr lang="en-US" smtClean="0"/>
              <a:t>11</a:t>
            </a:fld>
            <a:endParaRPr lang="en-US"/>
          </a:p>
        </p:txBody>
      </p:sp>
    </p:spTree>
    <p:extLst>
      <p:ext uri="{BB962C8B-B14F-4D97-AF65-F5344CB8AC3E}">
        <p14:creationId xmlns:p14="http://schemas.microsoft.com/office/powerpoint/2010/main" val="184007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12</a:t>
            </a:fld>
            <a:endParaRPr lang="en-US"/>
          </a:p>
        </p:txBody>
      </p:sp>
    </p:spTree>
    <p:extLst>
      <p:ext uri="{BB962C8B-B14F-4D97-AF65-F5344CB8AC3E}">
        <p14:creationId xmlns:p14="http://schemas.microsoft.com/office/powerpoint/2010/main" val="85576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collection through survey and comparison between doer/ non doers revealed that they needed to focus interventions on social norms, barriers, forgetting, and improving handwashing techniques</a:t>
            </a:r>
          </a:p>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13</a:t>
            </a:fld>
            <a:endParaRPr lang="en-US"/>
          </a:p>
        </p:txBody>
      </p:sp>
    </p:spTree>
    <p:extLst>
      <p:ext uri="{BB962C8B-B14F-4D97-AF65-F5344CB8AC3E}">
        <p14:creationId xmlns:p14="http://schemas.microsoft.com/office/powerpoint/2010/main" val="136513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14</a:t>
            </a:fld>
            <a:endParaRPr lang="en-US"/>
          </a:p>
        </p:txBody>
      </p:sp>
    </p:spTree>
    <p:extLst>
      <p:ext uri="{BB962C8B-B14F-4D97-AF65-F5344CB8AC3E}">
        <p14:creationId xmlns:p14="http://schemas.microsoft.com/office/powerpoint/2010/main" val="3561941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collection through survey and comparison between doer/ non doers revealed that they needed to focus interventions on social norms, barriers, forgetting, and improving handwashing techniques</a:t>
            </a:r>
          </a:p>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15</a:t>
            </a:fld>
            <a:endParaRPr lang="en-US"/>
          </a:p>
        </p:txBody>
      </p:sp>
    </p:spTree>
    <p:extLst>
      <p:ext uri="{BB962C8B-B14F-4D97-AF65-F5344CB8AC3E}">
        <p14:creationId xmlns:p14="http://schemas.microsoft.com/office/powerpoint/2010/main" val="1170223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this presentation has given you all a good starting point to think about WASH theory of change. Address limitations</a:t>
            </a:r>
          </a:p>
          <a:p>
            <a:endParaRPr lang="en-US" dirty="0"/>
          </a:p>
          <a:p>
            <a:r>
              <a:rPr lang="en-US" dirty="0"/>
              <a:t>Presented on one reputable and evidence-based behavior change theory as well as how it can be applied to create a practical theory of change for WASH.  </a:t>
            </a:r>
          </a:p>
          <a:p>
            <a:endParaRPr lang="en-US" dirty="0"/>
          </a:p>
          <a:p>
            <a:r>
              <a:rPr lang="en-US" dirty="0"/>
              <a:t>Answer the question of where resources are available.</a:t>
            </a:r>
          </a:p>
        </p:txBody>
      </p:sp>
      <p:sp>
        <p:nvSpPr>
          <p:cNvPr id="4" name="Slide Number Placeholder 3"/>
          <p:cNvSpPr>
            <a:spLocks noGrp="1"/>
          </p:cNvSpPr>
          <p:nvPr>
            <p:ph type="sldNum" sz="quarter" idx="5"/>
          </p:nvPr>
        </p:nvSpPr>
        <p:spPr/>
        <p:txBody>
          <a:bodyPr/>
          <a:lstStyle/>
          <a:p>
            <a:fld id="{F02F7C21-31F0-7145-A81A-CF1DE3E30D18}" type="slidenum">
              <a:rPr lang="en-US" smtClean="0"/>
              <a:t>16</a:t>
            </a:fld>
            <a:endParaRPr lang="en-US"/>
          </a:p>
        </p:txBody>
      </p:sp>
    </p:spTree>
    <p:extLst>
      <p:ext uri="{BB962C8B-B14F-4D97-AF65-F5344CB8AC3E}">
        <p14:creationId xmlns:p14="http://schemas.microsoft.com/office/powerpoint/2010/main" val="1321289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17</a:t>
            </a:fld>
            <a:endParaRPr lang="en-US"/>
          </a:p>
        </p:txBody>
      </p:sp>
    </p:spTree>
    <p:extLst>
      <p:ext uri="{BB962C8B-B14F-4D97-AF65-F5344CB8AC3E}">
        <p14:creationId xmlns:p14="http://schemas.microsoft.com/office/powerpoint/2010/main" val="878486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2</a:t>
            </a:fld>
            <a:endParaRPr lang="en-US"/>
          </a:p>
        </p:txBody>
      </p:sp>
    </p:spTree>
    <p:extLst>
      <p:ext uri="{BB962C8B-B14F-4D97-AF65-F5344CB8AC3E}">
        <p14:creationId xmlns:p14="http://schemas.microsoft.com/office/powerpoint/2010/main" val="341228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Toronto, water engineer focusing in on WASH + church planting</a:t>
            </a:r>
          </a:p>
          <a:p>
            <a:r>
              <a:rPr lang="en-US" dirty="0"/>
              <a:t>Did my internship in Cambodia in T3 2022, was so nice that I had to do it twice, just finished another 6 months in Cambodia using grad school experience for networking, training, and setting strategy for WASH (and of course spending time with the wonderful people at PETRAM). It is a pleasure to share some of those lessons with you all today. </a:t>
            </a:r>
          </a:p>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3</a:t>
            </a:fld>
            <a:endParaRPr lang="en-US"/>
          </a:p>
        </p:txBody>
      </p:sp>
    </p:spTree>
    <p:extLst>
      <p:ext uri="{BB962C8B-B14F-4D97-AF65-F5344CB8AC3E}">
        <p14:creationId xmlns:p14="http://schemas.microsoft.com/office/powerpoint/2010/main" val="1478788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WASH theory of change, I want to spend some time adding to our vision/motivation of what we’ve heard about WASH with experiences from Cambodia. Why is WASH an important sector for us to engage with? Jesus’ ministry (and the EMI vision) is to simultaneously partner in the restoration of people by God, and the world through design. </a:t>
            </a:r>
          </a:p>
          <a:p>
            <a:endParaRPr lang="en-US" dirty="0"/>
          </a:p>
          <a:p>
            <a:r>
              <a:rPr lang="en-US" dirty="0"/>
              <a:t>Testimony from Cambodia. Use the picture to explain the restoration through design. </a:t>
            </a:r>
          </a:p>
          <a:p>
            <a:endParaRPr lang="en-US" dirty="0"/>
          </a:p>
          <a:p>
            <a:r>
              <a:rPr lang="en-US" dirty="0"/>
              <a:t>Use testimony to show how it’s related to the restoration of people. </a:t>
            </a:r>
          </a:p>
          <a:p>
            <a:endParaRPr lang="en-US" dirty="0"/>
          </a:p>
          <a:p>
            <a:r>
              <a:rPr lang="en-US" dirty="0"/>
              <a:t>WASH is a very critical need of the world today, and I’m excited to see how EMI continues to grow into these opportunities.</a:t>
            </a:r>
          </a:p>
        </p:txBody>
      </p:sp>
      <p:sp>
        <p:nvSpPr>
          <p:cNvPr id="4" name="Slide Number Placeholder 3"/>
          <p:cNvSpPr>
            <a:spLocks noGrp="1"/>
          </p:cNvSpPr>
          <p:nvPr>
            <p:ph type="sldNum" sz="quarter" idx="5"/>
          </p:nvPr>
        </p:nvSpPr>
        <p:spPr/>
        <p:txBody>
          <a:bodyPr/>
          <a:lstStyle/>
          <a:p>
            <a:fld id="{F02F7C21-31F0-7145-A81A-CF1DE3E30D18}" type="slidenum">
              <a:rPr lang="en-US" smtClean="0"/>
              <a:t>4</a:t>
            </a:fld>
            <a:endParaRPr lang="en-US"/>
          </a:p>
        </p:txBody>
      </p:sp>
    </p:spTree>
    <p:extLst>
      <p:ext uri="{BB962C8B-B14F-4D97-AF65-F5344CB8AC3E}">
        <p14:creationId xmlns:p14="http://schemas.microsoft.com/office/powerpoint/2010/main" val="365316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engage with WASH well? Today I’ll be presenting another aspect of WASH programing that is of great important, the WASH theory of change.</a:t>
            </a:r>
          </a:p>
          <a:p>
            <a:endParaRPr lang="en-US" dirty="0"/>
          </a:p>
          <a:p>
            <a:r>
              <a:rPr lang="en-US" dirty="0"/>
              <a:t>A Theory of Change is a detailed explanation of how desired change is expected to happen in a particular context. Within the sector of WASH, what do we usually mean? What are we changing? Our goal in WASH is not just about changing their environments. Ultimately, it’s changing their health behaviors. This is important, because this means that the focus shifts. Our focus cannot be on the infrastructure for WASH. That’s usually a minor component of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to support communities in increasing access to WASH, but we also need to help them develop new behaviors. Why is behavior change the focus? Because decades of WASH programs show that infrastructure by itself does not mean sustainability.</a:t>
            </a:r>
          </a:p>
          <a:p>
            <a:endParaRPr lang="en-US" dirty="0"/>
          </a:p>
          <a:p>
            <a:r>
              <a:rPr lang="en-US" dirty="0"/>
              <a:t>3 cases, first about anecdote about Prof. Meyer and rural housing in Africa host family. Then explain the pictures</a:t>
            </a:r>
          </a:p>
          <a:p>
            <a:endParaRPr lang="en-US" dirty="0"/>
          </a:p>
          <a:p>
            <a:r>
              <a:rPr lang="en-US" dirty="0"/>
              <a:t>Why do we need to focus on behavior so much? Because historically in WASH what we have seen is that changing infrastructure by itself rarely leads to successful health benefits. What is happening? Well-intending people have dug wells, built latrines, provided supplies of soap, but they haven’t spent enough time understanding local values and behavior. </a:t>
            </a:r>
          </a:p>
          <a:p>
            <a:endParaRPr lang="en-US" dirty="0"/>
          </a:p>
          <a:p>
            <a:r>
              <a:rPr lang="en-US" dirty="0"/>
              <a:t>It’s not just about bringing WASH on the technical front. It’s mostly about changing behavior. </a:t>
            </a:r>
          </a:p>
          <a:p>
            <a:endParaRPr lang="en-US" dirty="0"/>
          </a:p>
          <a:p>
            <a:r>
              <a:rPr lang="en-US" dirty="0"/>
              <a:t>Doesn’t matter if we give them clean water, if they don’t want to use it</a:t>
            </a:r>
          </a:p>
          <a:p>
            <a:endParaRPr lang="en-US" dirty="0"/>
          </a:p>
          <a:p>
            <a:r>
              <a:rPr lang="en-US" dirty="0"/>
              <a:t>Give examples. What’s the main risk of this? Many, but one of the big ones is that </a:t>
            </a:r>
            <a:r>
              <a:rPr lang="en-US" dirty="0" err="1"/>
              <a:t>unsustained</a:t>
            </a:r>
            <a:r>
              <a:rPr lang="en-US" dirty="0"/>
              <a:t> usage will NOT see health change. This runs the risk of reinforcing the idea that WASH is an inconvenience, not a necessity. </a:t>
            </a:r>
            <a:br>
              <a:rPr lang="en-US" dirty="0"/>
            </a:br>
            <a:br>
              <a:rPr lang="en-US" dirty="0"/>
            </a:br>
            <a:r>
              <a:rPr lang="en-US" dirty="0"/>
              <a:t>So let’s talk a little bit about the science of behavior</a:t>
            </a:r>
          </a:p>
        </p:txBody>
      </p:sp>
      <p:sp>
        <p:nvSpPr>
          <p:cNvPr id="4" name="Slide Number Placeholder 3"/>
          <p:cNvSpPr>
            <a:spLocks noGrp="1"/>
          </p:cNvSpPr>
          <p:nvPr>
            <p:ph type="sldNum" sz="quarter" idx="5"/>
          </p:nvPr>
        </p:nvSpPr>
        <p:spPr/>
        <p:txBody>
          <a:bodyPr/>
          <a:lstStyle/>
          <a:p>
            <a:fld id="{F02F7C21-31F0-7145-A81A-CF1DE3E30D18}" type="slidenum">
              <a:rPr lang="en-US" smtClean="0"/>
              <a:t>5</a:t>
            </a:fld>
            <a:endParaRPr lang="en-US"/>
          </a:p>
        </p:txBody>
      </p:sp>
    </p:spTree>
    <p:extLst>
      <p:ext uri="{BB962C8B-B14F-4D97-AF65-F5344CB8AC3E}">
        <p14:creationId xmlns:p14="http://schemas.microsoft.com/office/powerpoint/2010/main" val="2304199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is comprised of two main components. It starts with intentional actions that we need to learn. Overtime, as those actions are repeated in a stable context with sufficient rewards, they become habits. This happens all the time, think about learning how to brush teeth as a child. There was a time where we all had to learn how to brush and put conscious thought into the action every time. Now, I’ll assume that all of us have formed a habitual routine such that it’s automatic. </a:t>
            </a:r>
          </a:p>
          <a:p>
            <a:endParaRPr lang="en-US" dirty="0"/>
          </a:p>
          <a:p>
            <a:r>
              <a:rPr lang="en-US" dirty="0"/>
              <a:t>Habits use a different part of the brain. It’s in the brain for efficiency, it’s fast, requires less “programming” power</a:t>
            </a:r>
          </a:p>
          <a:p>
            <a:endParaRPr lang="en-US" dirty="0"/>
          </a:p>
          <a:p>
            <a:r>
              <a:rPr lang="en-US" dirty="0"/>
              <a:t>In the long term, in a stable environment, Habit dictates behavior, not intent. </a:t>
            </a:r>
          </a:p>
          <a:p>
            <a:endParaRPr lang="en-US" dirty="0"/>
          </a:p>
          <a:p>
            <a:r>
              <a:rPr lang="en-US" dirty="0"/>
              <a:t>What happens if we design a program to change behavioral intent but neglect the aspect of habits? Think of new year’s resolutions and why so many of them fail. </a:t>
            </a:r>
          </a:p>
          <a:p>
            <a:endParaRPr lang="en-US" dirty="0"/>
          </a:p>
          <a:p>
            <a:r>
              <a:rPr lang="en-US" dirty="0"/>
              <a:t>What does this tell us? That a comprehensive plan for changing behavior will start with an understanding of what informs a community’s Goal System, as well as understand what context cues inform their habit systems.</a:t>
            </a:r>
          </a:p>
          <a:p>
            <a:endParaRPr lang="en-US" dirty="0"/>
          </a:p>
          <a:p>
            <a:r>
              <a:rPr lang="en-US" dirty="0"/>
              <a:t>So, knowing that, I’ll be presenting on a behavior change model that actively includes strategy for behavior + habit for you all to consider. </a:t>
            </a:r>
          </a:p>
        </p:txBody>
      </p:sp>
      <p:sp>
        <p:nvSpPr>
          <p:cNvPr id="4" name="Slide Number Placeholder 3"/>
          <p:cNvSpPr>
            <a:spLocks noGrp="1"/>
          </p:cNvSpPr>
          <p:nvPr>
            <p:ph type="sldNum" sz="quarter" idx="5"/>
          </p:nvPr>
        </p:nvSpPr>
        <p:spPr/>
        <p:txBody>
          <a:bodyPr/>
          <a:lstStyle/>
          <a:p>
            <a:fld id="{F02F7C21-31F0-7145-A81A-CF1DE3E30D18}" type="slidenum">
              <a:rPr lang="en-US" smtClean="0"/>
              <a:t>6</a:t>
            </a:fld>
            <a:endParaRPr lang="en-US"/>
          </a:p>
        </p:txBody>
      </p:sp>
    </p:spTree>
    <p:extLst>
      <p:ext uri="{BB962C8B-B14F-4D97-AF65-F5344CB8AC3E}">
        <p14:creationId xmlns:p14="http://schemas.microsoft.com/office/powerpoint/2010/main" val="90016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tools can we use? We can take the science of Psychology and as Engineers, apply that to our contexts. Behavior change theory includes trying to understand what factors affect behavior, as well as planning to address those factors to see people’s habits change. Engineers are applied science. We take the science of behavior change and apply it to our contexts.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we apply behavior change theory to improve our programs?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changing intentions, behavior, and habits. </a:t>
            </a:r>
          </a:p>
          <a:p>
            <a:endParaRPr lang="en-US" dirty="0"/>
          </a:p>
          <a:p>
            <a:r>
              <a:rPr lang="en-US" dirty="0"/>
              <a:t>Typically, we stopped at initial behavior interventions, education, training, various ceremonies, etc. But it’s more complicate than that because of habits.</a:t>
            </a:r>
          </a:p>
          <a:p>
            <a:endParaRPr lang="en-US" dirty="0"/>
          </a:p>
          <a:p>
            <a:r>
              <a:rPr lang="en-US" dirty="0"/>
              <a:t>We can then understand the factors to design a comprehensive and appropriate intervention that promotes the behavior that we want to encourage. </a:t>
            </a:r>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7</a:t>
            </a:fld>
            <a:endParaRPr lang="en-US"/>
          </a:p>
        </p:txBody>
      </p:sp>
    </p:spTree>
    <p:extLst>
      <p:ext uri="{BB962C8B-B14F-4D97-AF65-F5344CB8AC3E}">
        <p14:creationId xmlns:p14="http://schemas.microsoft.com/office/powerpoint/2010/main" val="295620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need to do to change and influence goal systems?</a:t>
            </a:r>
          </a:p>
          <a:p>
            <a:endParaRPr lang="en-US" dirty="0"/>
          </a:p>
          <a:p>
            <a:r>
              <a:rPr lang="en-US" dirty="0"/>
              <a:t>How to encourage new repeated repetition behavior? How do we start to understand the context cues? How do we consider external factors that come into place in behavior of a context? How do we understand what rewards would be appealing? </a:t>
            </a:r>
          </a:p>
          <a:p>
            <a:endParaRPr lang="en-US" dirty="0"/>
          </a:p>
          <a:p>
            <a:r>
              <a:rPr lang="en-US" dirty="0"/>
              <a:t>How do we understand the goal system of a context and how we might be able to replace it? BCTs give us structured ways of thinking and help us show our due diligence. Hundreds exist in literature, but for the sake of time I’m going to present one with a high reputation for WASH applications as a strong starting point. </a:t>
            </a:r>
          </a:p>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8</a:t>
            </a:fld>
            <a:endParaRPr lang="en-US"/>
          </a:p>
        </p:txBody>
      </p:sp>
    </p:spTree>
    <p:extLst>
      <p:ext uri="{BB962C8B-B14F-4D97-AF65-F5344CB8AC3E}">
        <p14:creationId xmlns:p14="http://schemas.microsoft.com/office/powerpoint/2010/main" val="151854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by setting expectations. All models are wrong, but some are helpful. Think of the models of the atom we learn in high school. None of them are completely right, but they’re very useful, nonetheless. </a:t>
            </a:r>
          </a:p>
          <a:p>
            <a:endParaRPr lang="en-US" dirty="0"/>
          </a:p>
          <a:p>
            <a:r>
              <a:rPr lang="en-US" dirty="0"/>
              <a:t>The goal is to add rigor and comprehension to our WASH interventions, which would increase rate of success and show due diligence to our funders. Also, we provide structure around which factors to investigate to inform our theories.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RANAS theory of change (Mosler, 2015). A helpful structure to get started that leverages many psychological behavior change models and communicates them in a behavior change process tailored for WASH. </a:t>
            </a:r>
          </a:p>
          <a:p>
            <a:endParaRPr lang="en-US" dirty="0"/>
          </a:p>
          <a:p>
            <a:endParaRPr lang="en-US" dirty="0"/>
          </a:p>
        </p:txBody>
      </p:sp>
      <p:sp>
        <p:nvSpPr>
          <p:cNvPr id="4" name="Slide Number Placeholder 3"/>
          <p:cNvSpPr>
            <a:spLocks noGrp="1"/>
          </p:cNvSpPr>
          <p:nvPr>
            <p:ph type="sldNum" sz="quarter" idx="5"/>
          </p:nvPr>
        </p:nvSpPr>
        <p:spPr/>
        <p:txBody>
          <a:bodyPr/>
          <a:lstStyle/>
          <a:p>
            <a:fld id="{F02F7C21-31F0-7145-A81A-CF1DE3E30D18}" type="slidenum">
              <a:rPr lang="en-US" smtClean="0"/>
              <a:t>9</a:t>
            </a:fld>
            <a:endParaRPr lang="en-US"/>
          </a:p>
        </p:txBody>
      </p:sp>
    </p:spTree>
    <p:extLst>
      <p:ext uri="{BB962C8B-B14F-4D97-AF65-F5344CB8AC3E}">
        <p14:creationId xmlns:p14="http://schemas.microsoft.com/office/powerpoint/2010/main" val="394783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7317-4D59-3B4B-8F19-8E723A2142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418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EO Highlights - White">
    <p:spTree>
      <p:nvGrpSpPr>
        <p:cNvPr id="1" name=""/>
        <p:cNvGrpSpPr/>
        <p:nvPr/>
      </p:nvGrpSpPr>
      <p:grpSpPr>
        <a:xfrm>
          <a:off x="0" y="0"/>
          <a:ext cx="0" cy="0"/>
          <a:chOff x="0" y="0"/>
          <a:chExt cx="0" cy="0"/>
        </a:xfrm>
      </p:grpSpPr>
      <p:sp>
        <p:nvSpPr>
          <p:cNvPr id="2" name="Title 1"/>
          <p:cNvSpPr>
            <a:spLocks noGrp="1"/>
          </p:cNvSpPr>
          <p:nvPr>
            <p:ph type="title"/>
          </p:nvPr>
        </p:nvSpPr>
        <p:spPr>
          <a:xfrm>
            <a:off x="801184" y="274640"/>
            <a:ext cx="10563502" cy="762002"/>
          </a:xfrm>
        </p:spPr>
        <p:txBody>
          <a:bodyPr>
            <a:noAutofit/>
          </a:bodyPr>
          <a:lstStyle>
            <a:lvl1pPr>
              <a:defRPr sz="4800"/>
            </a:lvl1pPr>
          </a:lstStyle>
          <a:p>
            <a:r>
              <a:rPr lang="en-US" dirty="0"/>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43452"/>
            <a:ext cx="1014548" cy="1014548"/>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rgbClr val="002F6C"/>
                </a:solidFill>
              </a:rPr>
              <a:t>CEO Highlights</a:t>
            </a:r>
            <a:endParaRPr lang="en-US" sz="1600" dirty="0">
              <a:solidFill>
                <a:srgbClr val="002F6C"/>
              </a:solidFill>
            </a:endParaRPr>
          </a:p>
        </p:txBody>
      </p:sp>
      <p:sp>
        <p:nvSpPr>
          <p:cNvPr id="12" name="Text Placeholder 11"/>
          <p:cNvSpPr>
            <a:spLocks noGrp="1"/>
          </p:cNvSpPr>
          <p:nvPr>
            <p:ph type="body" sz="quarter" idx="10"/>
          </p:nvPr>
        </p:nvSpPr>
        <p:spPr>
          <a:xfrm>
            <a:off x="819114" y="1374639"/>
            <a:ext cx="10563225" cy="446881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2936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5" name="TextBox 4"/>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748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5" name="TextBox 4"/>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7"/>
          <p:cNvSpPr>
            <a:spLocks noGrp="1"/>
          </p:cNvSpPr>
          <p:nvPr>
            <p:ph type="body" sz="quarter" idx="10"/>
          </p:nvPr>
        </p:nvSpPr>
        <p:spPr>
          <a:xfrm>
            <a:off x="725488" y="3233738"/>
            <a:ext cx="7023100" cy="2544762"/>
          </a:xfrm>
          <a:prstGeom prst="rect">
            <a:avLst/>
          </a:prstGeo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863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89460"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5" name="TextBox 4"/>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7"/>
          <p:cNvSpPr>
            <a:spLocks noGrp="1"/>
          </p:cNvSpPr>
          <p:nvPr>
            <p:ph type="body" sz="quarter" idx="10"/>
          </p:nvPr>
        </p:nvSpPr>
        <p:spPr>
          <a:xfrm>
            <a:off x="725488" y="3233738"/>
            <a:ext cx="7023100" cy="2544762"/>
          </a:xfrm>
          <a:prstGeom prst="rect">
            <a:avLst/>
          </a:prstGeo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1818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3233738"/>
            <a:ext cx="7023100" cy="2544762"/>
          </a:xfrm>
          <a:prstGeom prst="rect">
            <a:avLst/>
          </a:prstGeo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528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3233738"/>
            <a:ext cx="7023100" cy="2544762"/>
          </a:xfrm>
          <a:prstGeom prst="rect">
            <a:avLst/>
          </a:prstGeo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0041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2715264"/>
            <a:ext cx="7023100" cy="2544762"/>
          </a:xfrm>
          <a:prstGeom prst="rect">
            <a:avLst/>
          </a:prstGeo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1483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3233738"/>
            <a:ext cx="7023100" cy="2544762"/>
          </a:xfrm>
          <a:prstGeom prst="rect">
            <a:avLst/>
          </a:prstGeo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8087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600200"/>
            <a:ext cx="9448800" cy="860424"/>
          </a:xfrm>
        </p:spPr>
        <p:txBody>
          <a:bodyPr/>
          <a:lstStyle/>
          <a:p>
            <a:r>
              <a:rPr lang="en-US" dirty="0"/>
              <a:t>Click to edit Master title style</a:t>
            </a:r>
          </a:p>
        </p:txBody>
      </p:sp>
      <p:sp>
        <p:nvSpPr>
          <p:cNvPr id="3" name="Subtitle 2"/>
          <p:cNvSpPr>
            <a:spLocks noGrp="1"/>
          </p:cNvSpPr>
          <p:nvPr>
            <p:ph type="subTitle" idx="1"/>
          </p:nvPr>
        </p:nvSpPr>
        <p:spPr>
          <a:xfrm>
            <a:off x="1828800" y="2616201"/>
            <a:ext cx="9448800" cy="1752600"/>
          </a:xfrm>
        </p:spPr>
        <p:txBody>
          <a:bodyPr/>
          <a:lstStyle>
            <a:lvl1pPr marL="0" indent="0" algn="l">
              <a:buNone/>
              <a:defRPr>
                <a:solidFill>
                  <a:schemeClr val="tx1">
                    <a:tint val="75000"/>
                  </a:schemeClr>
                </a:solidFill>
              </a:defRPr>
            </a:lvl1pPr>
            <a:lvl2pPr marL="609600" indent="0" algn="ctr">
              <a:buNone/>
              <a:defRPr>
                <a:solidFill>
                  <a:schemeClr val="tx1">
                    <a:tint val="75000"/>
                  </a:schemeClr>
                </a:solidFill>
              </a:defRPr>
            </a:lvl2pPr>
            <a:lvl3pPr marL="1219199" indent="0" algn="ctr">
              <a:buNone/>
              <a:defRPr>
                <a:solidFill>
                  <a:schemeClr val="tx1">
                    <a:tint val="75000"/>
                  </a:schemeClr>
                </a:solidFill>
              </a:defRPr>
            </a:lvl3pPr>
            <a:lvl4pPr marL="1828798" indent="0" algn="ctr">
              <a:buNone/>
              <a:defRPr>
                <a:solidFill>
                  <a:schemeClr val="tx1">
                    <a:tint val="75000"/>
                  </a:schemeClr>
                </a:solidFill>
              </a:defRPr>
            </a:lvl4pPr>
            <a:lvl5pPr marL="2438397" indent="0" algn="ctr">
              <a:buNone/>
              <a:defRPr>
                <a:solidFill>
                  <a:schemeClr val="tx1">
                    <a:tint val="75000"/>
                  </a:schemeClr>
                </a:solidFill>
              </a:defRPr>
            </a:lvl5pPr>
            <a:lvl6pPr marL="3047996" indent="0" algn="ctr">
              <a:buNone/>
              <a:defRPr>
                <a:solidFill>
                  <a:schemeClr val="tx1">
                    <a:tint val="75000"/>
                  </a:schemeClr>
                </a:solidFill>
              </a:defRPr>
            </a:lvl6pPr>
            <a:lvl7pPr marL="3657596" indent="0" algn="ctr">
              <a:buNone/>
              <a:defRPr>
                <a:solidFill>
                  <a:schemeClr val="tx1">
                    <a:tint val="75000"/>
                  </a:schemeClr>
                </a:solidFill>
              </a:defRPr>
            </a:lvl7pPr>
            <a:lvl8pPr marL="4267195" indent="0" algn="ctr">
              <a:buNone/>
              <a:defRPr>
                <a:solidFill>
                  <a:schemeClr val="tx1">
                    <a:tint val="75000"/>
                  </a:schemeClr>
                </a:solidFill>
              </a:defRPr>
            </a:lvl8pPr>
            <a:lvl9pPr marL="4876794"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1828800" y="2479478"/>
            <a:ext cx="1066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008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0" y="427040"/>
            <a:ext cx="9753600" cy="715962"/>
          </a:xfrm>
        </p:spPr>
        <p:txBody>
          <a:bodyPr/>
          <a:lstStyle/>
          <a:p>
            <a:r>
              <a:rPr lang="en-US" dirty="0"/>
              <a:t>Click to edit Master title style</a:t>
            </a:r>
          </a:p>
        </p:txBody>
      </p:sp>
      <p:cxnSp>
        <p:nvCxnSpPr>
          <p:cNvPr id="8" name="Straight Connector 7"/>
          <p:cNvCxnSpPr/>
          <p:nvPr userDrawn="1"/>
        </p:nvCxnSpPr>
        <p:spPr>
          <a:xfrm>
            <a:off x="1828800" y="1161854"/>
            <a:ext cx="105664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08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600200"/>
            <a:ext cx="9448800" cy="860424"/>
          </a:xfrm>
        </p:spPr>
        <p:txBody>
          <a:bodyPr/>
          <a:lstStyle/>
          <a:p>
            <a:r>
              <a:rPr lang="en-US" dirty="0"/>
              <a:t>Click to edit Master title style</a:t>
            </a:r>
          </a:p>
        </p:txBody>
      </p:sp>
      <p:sp>
        <p:nvSpPr>
          <p:cNvPr id="3" name="Subtitle 2"/>
          <p:cNvSpPr>
            <a:spLocks noGrp="1"/>
          </p:cNvSpPr>
          <p:nvPr>
            <p:ph type="subTitle" idx="1"/>
          </p:nvPr>
        </p:nvSpPr>
        <p:spPr>
          <a:xfrm>
            <a:off x="1828800" y="2616201"/>
            <a:ext cx="9448800" cy="1752600"/>
          </a:xfrm>
        </p:spPr>
        <p:txBody>
          <a:bodyPr/>
          <a:lstStyle>
            <a:lvl1pPr marL="0" indent="0" algn="l">
              <a:buNone/>
              <a:defRPr>
                <a:solidFill>
                  <a:schemeClr val="tx1">
                    <a:tint val="75000"/>
                  </a:schemeClr>
                </a:solidFill>
              </a:defRPr>
            </a:lvl1pPr>
            <a:lvl2pPr marL="609600" indent="0" algn="ctr">
              <a:buNone/>
              <a:defRPr>
                <a:solidFill>
                  <a:schemeClr val="tx1">
                    <a:tint val="75000"/>
                  </a:schemeClr>
                </a:solidFill>
              </a:defRPr>
            </a:lvl2pPr>
            <a:lvl3pPr marL="1219199" indent="0" algn="ctr">
              <a:buNone/>
              <a:defRPr>
                <a:solidFill>
                  <a:schemeClr val="tx1">
                    <a:tint val="75000"/>
                  </a:schemeClr>
                </a:solidFill>
              </a:defRPr>
            </a:lvl3pPr>
            <a:lvl4pPr marL="1828798" indent="0" algn="ctr">
              <a:buNone/>
              <a:defRPr>
                <a:solidFill>
                  <a:schemeClr val="tx1">
                    <a:tint val="75000"/>
                  </a:schemeClr>
                </a:solidFill>
              </a:defRPr>
            </a:lvl4pPr>
            <a:lvl5pPr marL="2438397" indent="0" algn="ctr">
              <a:buNone/>
              <a:defRPr>
                <a:solidFill>
                  <a:schemeClr val="tx1">
                    <a:tint val="75000"/>
                  </a:schemeClr>
                </a:solidFill>
              </a:defRPr>
            </a:lvl5pPr>
            <a:lvl6pPr marL="3047996" indent="0" algn="ctr">
              <a:buNone/>
              <a:defRPr>
                <a:solidFill>
                  <a:schemeClr val="tx1">
                    <a:tint val="75000"/>
                  </a:schemeClr>
                </a:solidFill>
              </a:defRPr>
            </a:lvl6pPr>
            <a:lvl7pPr marL="3657596" indent="0" algn="ctr">
              <a:buNone/>
              <a:defRPr>
                <a:solidFill>
                  <a:schemeClr val="tx1">
                    <a:tint val="75000"/>
                  </a:schemeClr>
                </a:solidFill>
              </a:defRPr>
            </a:lvl7pPr>
            <a:lvl8pPr marL="4267195" indent="0" algn="ctr">
              <a:buNone/>
              <a:defRPr>
                <a:solidFill>
                  <a:schemeClr val="tx1">
                    <a:tint val="75000"/>
                  </a:schemeClr>
                </a:solidFill>
              </a:defRPr>
            </a:lvl8pPr>
            <a:lvl9pPr marL="4876794"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1828800" y="2479478"/>
            <a:ext cx="1066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8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427040"/>
            <a:ext cx="9753600" cy="715962"/>
          </a:xfrm>
        </p:spPr>
        <p:txBody>
          <a:bodyPr/>
          <a:lstStyle/>
          <a:p>
            <a:r>
              <a:rPr lang="en-US" dirty="0"/>
              <a:t>Click to edit Master title style</a:t>
            </a:r>
          </a:p>
        </p:txBody>
      </p:sp>
      <p:sp>
        <p:nvSpPr>
          <p:cNvPr id="3" name="Content Placeholder 2"/>
          <p:cNvSpPr>
            <a:spLocks noGrp="1"/>
          </p:cNvSpPr>
          <p:nvPr>
            <p:ph idx="1"/>
          </p:nvPr>
        </p:nvSpPr>
        <p:spPr>
          <a:xfrm>
            <a:off x="1828800" y="1371601"/>
            <a:ext cx="9753600" cy="4267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1828800" y="1161854"/>
            <a:ext cx="105664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67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40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EO Highlights - White">
    <p:spTree>
      <p:nvGrpSpPr>
        <p:cNvPr id="1" name=""/>
        <p:cNvGrpSpPr/>
        <p:nvPr/>
      </p:nvGrpSpPr>
      <p:grpSpPr>
        <a:xfrm>
          <a:off x="0" y="0"/>
          <a:ext cx="0" cy="0"/>
          <a:chOff x="0" y="0"/>
          <a:chExt cx="0" cy="0"/>
        </a:xfrm>
      </p:grpSpPr>
      <p:sp>
        <p:nvSpPr>
          <p:cNvPr id="2" name="Title 1"/>
          <p:cNvSpPr>
            <a:spLocks noGrp="1"/>
          </p:cNvSpPr>
          <p:nvPr>
            <p:ph type="title"/>
          </p:nvPr>
        </p:nvSpPr>
        <p:spPr>
          <a:xfrm>
            <a:off x="801184" y="274640"/>
            <a:ext cx="10563502" cy="762002"/>
          </a:xfrm>
        </p:spPr>
        <p:txBody>
          <a:bodyPr>
            <a:noAutofit/>
          </a:bodyPr>
          <a:lstStyle>
            <a:lvl1pPr>
              <a:defRPr sz="4800"/>
            </a:lvl1pPr>
          </a:lstStyle>
          <a:p>
            <a:r>
              <a:rPr lang="en-US" dirty="0"/>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43452"/>
            <a:ext cx="1014548" cy="1014548"/>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rgbClr val="002F6C"/>
                </a:solidFill>
              </a:rPr>
              <a:t>CEO Highlights</a:t>
            </a:r>
            <a:endParaRPr lang="en-US" sz="1600" dirty="0">
              <a:solidFill>
                <a:srgbClr val="002F6C"/>
              </a:solidFill>
            </a:endParaRPr>
          </a:p>
        </p:txBody>
      </p:sp>
      <p:sp>
        <p:nvSpPr>
          <p:cNvPr id="12" name="Text Placeholder 11"/>
          <p:cNvSpPr>
            <a:spLocks noGrp="1"/>
          </p:cNvSpPr>
          <p:nvPr>
            <p:ph type="body" sz="quarter" idx="10"/>
          </p:nvPr>
        </p:nvSpPr>
        <p:spPr>
          <a:xfrm>
            <a:off x="819114" y="1374639"/>
            <a:ext cx="10563225" cy="4468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8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Slide">
    <p:bg>
      <p:bgPr>
        <a:solidFill>
          <a:srgbClr val="002F6C"/>
        </a:solidFill>
        <a:effectLst/>
      </p:bgPr>
    </p:bg>
    <p:spTree>
      <p:nvGrpSpPr>
        <p:cNvPr id="1" name=""/>
        <p:cNvGrpSpPr/>
        <p:nvPr/>
      </p:nvGrpSpPr>
      <p:grpSpPr>
        <a:xfrm>
          <a:off x="0" y="0"/>
          <a:ext cx="0" cy="0"/>
          <a:chOff x="0" y="0"/>
          <a:chExt cx="0" cy="0"/>
        </a:xfrm>
      </p:grpSpPr>
      <p:sp>
        <p:nvSpPr>
          <p:cNvPr id="2" name="TextBox 1"/>
          <p:cNvSpPr txBox="1"/>
          <p:nvPr userDrawn="1"/>
        </p:nvSpPr>
        <p:spPr>
          <a:xfrm>
            <a:off x="4114800" y="2165744"/>
            <a:ext cx="7334250" cy="1200329"/>
          </a:xfrm>
          <a:prstGeom prst="rect">
            <a:avLst/>
          </a:prstGeom>
          <a:noFill/>
        </p:spPr>
        <p:txBody>
          <a:bodyPr wrap="square" rtlCol="0">
            <a:spAutoFit/>
          </a:bodyPr>
          <a:lstStyle/>
          <a:p>
            <a:pPr algn="r"/>
            <a:r>
              <a:rPr lang="en-US" sz="7200" baseline="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Term</a:t>
            </a:r>
            <a:endParaRPr lang="en-US" sz="7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TextBox 2"/>
          <p:cNvSpPr txBox="1"/>
          <p:nvPr userDrawn="1"/>
        </p:nvSpPr>
        <p:spPr>
          <a:xfrm>
            <a:off x="4114800" y="3669153"/>
            <a:ext cx="7334250" cy="707886"/>
          </a:xfrm>
          <a:prstGeom prst="rect">
            <a:avLst/>
          </a:prstGeom>
          <a:noFill/>
        </p:spPr>
        <p:txBody>
          <a:bodyPr wrap="square" rtlCol="0">
            <a:spAutoFit/>
          </a:bodyPr>
          <a:lstStyle/>
          <a:p>
            <a:pPr algn="r"/>
            <a:r>
              <a:rPr lang="en-US" sz="4000" dirty="0">
                <a:solidFill>
                  <a:schemeClr val="bg1"/>
                </a:solidFill>
                <a:latin typeface="+mn-lt"/>
                <a:ea typeface="Open Sans Extrabold" panose="020B0906030804020204" pitchFamily="34" charset="0"/>
                <a:cs typeface="Open Sans Extrabold" panose="020B0906030804020204" pitchFamily="34" charset="0"/>
              </a:rPr>
              <a:t>Topic/Title</a:t>
            </a:r>
          </a:p>
        </p:txBody>
      </p:sp>
      <p:sp>
        <p:nvSpPr>
          <p:cNvPr id="4" name="TextBox 3"/>
          <p:cNvSpPr txBox="1"/>
          <p:nvPr userDrawn="1"/>
        </p:nvSpPr>
        <p:spPr>
          <a:xfrm>
            <a:off x="1085850" y="5977437"/>
            <a:ext cx="7334250" cy="461665"/>
          </a:xfrm>
          <a:prstGeom prst="rect">
            <a:avLst/>
          </a:prstGeom>
          <a:noFill/>
        </p:spPr>
        <p:txBody>
          <a:bodyPr wrap="square" rtlCol="0">
            <a:spAutoFit/>
          </a:bodyPr>
          <a:lstStyle/>
          <a:p>
            <a:pPr algn="l"/>
            <a:r>
              <a:rPr lang="en-US" sz="2400" dirty="0">
                <a:solidFill>
                  <a:schemeClr val="bg1"/>
                </a:solidFill>
                <a:latin typeface="+mn-lt"/>
                <a:ea typeface="Open Sans Extrabold" panose="020B0906030804020204" pitchFamily="34" charset="0"/>
                <a:cs typeface="Open Sans Extrabold" panose="020B0906030804020204" pitchFamily="34" charset="0"/>
              </a:rPr>
              <a:t>CEO, John </a:t>
            </a:r>
            <a:r>
              <a:rPr lang="en-US" sz="2400" dirty="0" err="1">
                <a:solidFill>
                  <a:schemeClr val="bg1"/>
                </a:solidFill>
                <a:latin typeface="+mn-lt"/>
                <a:ea typeface="Open Sans Extrabold" panose="020B0906030804020204" pitchFamily="34" charset="0"/>
                <a:cs typeface="Open Sans Extrabold" panose="020B0906030804020204" pitchFamily="34" charset="0"/>
              </a:rPr>
              <a:t>Dallmann</a:t>
            </a:r>
            <a:endParaRPr lang="en-US" sz="2400" dirty="0">
              <a:solidFill>
                <a:schemeClr val="bg1"/>
              </a:solidFill>
              <a:latin typeface="+mn-lt"/>
              <a:ea typeface="Open Sans Extrabold" panose="020B0906030804020204" pitchFamily="34" charset="0"/>
              <a:cs typeface="Open Sans Extrabold" panose="020B0906030804020204"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81" y="5775385"/>
            <a:ext cx="891169" cy="865771"/>
          </a:xfrm>
          <a:prstGeom prst="rect">
            <a:avLst/>
          </a:prstGeom>
        </p:spPr>
      </p:pic>
      <p:cxnSp>
        <p:nvCxnSpPr>
          <p:cNvPr id="9" name="Straight Connector 8"/>
          <p:cNvCxnSpPr/>
          <p:nvPr userDrawn="1"/>
        </p:nvCxnSpPr>
        <p:spPr>
          <a:xfrm>
            <a:off x="4914900" y="3467100"/>
            <a:ext cx="6619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271" y="1960969"/>
            <a:ext cx="3029609" cy="3416368"/>
          </a:xfrm>
          <a:prstGeom prst="rect">
            <a:avLst/>
          </a:prstGeom>
        </p:spPr>
      </p:pic>
    </p:spTree>
    <p:extLst>
      <p:ext uri="{BB962C8B-B14F-4D97-AF65-F5344CB8AC3E}">
        <p14:creationId xmlns:p14="http://schemas.microsoft.com/office/powerpoint/2010/main" val="721074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5" name="TextBox 4"/>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5696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5" name="TextBox 4"/>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7"/>
          <p:cNvSpPr>
            <a:spLocks noGrp="1"/>
          </p:cNvSpPr>
          <p:nvPr>
            <p:ph type="body" sz="quarter" idx="10"/>
          </p:nvPr>
        </p:nvSpPr>
        <p:spPr>
          <a:xfrm>
            <a:off x="725488" y="3233738"/>
            <a:ext cx="7023100" cy="2544762"/>
          </a:xfr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7993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89460"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5" name="TextBox 4"/>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7"/>
          <p:cNvSpPr>
            <a:spLocks noGrp="1"/>
          </p:cNvSpPr>
          <p:nvPr>
            <p:ph type="body" sz="quarter" idx="10"/>
          </p:nvPr>
        </p:nvSpPr>
        <p:spPr>
          <a:xfrm>
            <a:off x="725488" y="3233738"/>
            <a:ext cx="7023100" cy="2544762"/>
          </a:xfr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901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3233738"/>
            <a:ext cx="7023100" cy="2544762"/>
          </a:xfr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4649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3233738"/>
            <a:ext cx="7023100" cy="2544762"/>
          </a:xfr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0756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2715264"/>
            <a:ext cx="7023100" cy="2544762"/>
          </a:xfr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662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with subtitle">
    <p:spTree>
      <p:nvGrpSpPr>
        <p:cNvPr id="1" name=""/>
        <p:cNvGrpSpPr/>
        <p:nvPr/>
      </p:nvGrpSpPr>
      <p:grpSpPr>
        <a:xfrm>
          <a:off x="0" y="0"/>
          <a:ext cx="0" cy="0"/>
          <a:chOff x="0" y="0"/>
          <a:chExt cx="0" cy="0"/>
        </a:xfrm>
      </p:grpSpPr>
      <p:cxnSp>
        <p:nvCxnSpPr>
          <p:cNvPr id="4" name="Straight Connector 3"/>
          <p:cNvCxnSpPr/>
          <p:nvPr userDrawn="1"/>
        </p:nvCxnSpPr>
        <p:spPr>
          <a:xfrm>
            <a:off x="1828800" y="2460625"/>
            <a:ext cx="1066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828800" y="1600200"/>
            <a:ext cx="9448800" cy="860424"/>
          </a:xfrm>
        </p:spPr>
        <p:txBody>
          <a:bodyPr/>
          <a:lstStyle/>
          <a:p>
            <a:r>
              <a:rPr lang="en-US" dirty="0"/>
              <a:t>Click to edit Master title style</a:t>
            </a:r>
          </a:p>
        </p:txBody>
      </p:sp>
      <p:sp>
        <p:nvSpPr>
          <p:cNvPr id="3" name="Subtitle 2"/>
          <p:cNvSpPr>
            <a:spLocks noGrp="1"/>
          </p:cNvSpPr>
          <p:nvPr>
            <p:ph type="subTitle" idx="1"/>
          </p:nvPr>
        </p:nvSpPr>
        <p:spPr>
          <a:xfrm>
            <a:off x="1828800" y="2616199"/>
            <a:ext cx="9448800" cy="1752600"/>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91413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7"/>
          <p:cNvSpPr>
            <a:spLocks noGrp="1"/>
          </p:cNvSpPr>
          <p:nvPr>
            <p:ph type="body" sz="quarter" idx="10"/>
          </p:nvPr>
        </p:nvSpPr>
        <p:spPr>
          <a:xfrm>
            <a:off x="725488" y="3233738"/>
            <a:ext cx="7023100" cy="2544762"/>
          </a:xfrm>
        </p:spPr>
        <p:txBody>
          <a:bodyPr>
            <a:no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3767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7411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with subtitl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600200"/>
            <a:ext cx="9448800" cy="860424"/>
          </a:xfrm>
        </p:spPr>
        <p:txBody>
          <a:bodyPr/>
          <a:lstStyle>
            <a:lvl1pPr>
              <a:defRPr b="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2616201"/>
            <a:ext cx="9448800" cy="1752600"/>
          </a:xfrm>
        </p:spPr>
        <p:txBody>
          <a:bodyPr/>
          <a:lstStyle>
            <a:lvl1pPr marL="0" indent="0" algn="l">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600" indent="0" algn="ctr">
              <a:buNone/>
              <a:defRPr>
                <a:solidFill>
                  <a:schemeClr val="tx1">
                    <a:tint val="75000"/>
                  </a:schemeClr>
                </a:solidFill>
              </a:defRPr>
            </a:lvl2pPr>
            <a:lvl3pPr marL="1219199" indent="0" algn="ctr">
              <a:buNone/>
              <a:defRPr>
                <a:solidFill>
                  <a:schemeClr val="tx1">
                    <a:tint val="75000"/>
                  </a:schemeClr>
                </a:solidFill>
              </a:defRPr>
            </a:lvl3pPr>
            <a:lvl4pPr marL="1828798" indent="0" algn="ctr">
              <a:buNone/>
              <a:defRPr>
                <a:solidFill>
                  <a:schemeClr val="tx1">
                    <a:tint val="75000"/>
                  </a:schemeClr>
                </a:solidFill>
              </a:defRPr>
            </a:lvl4pPr>
            <a:lvl5pPr marL="2438397" indent="0" algn="ctr">
              <a:buNone/>
              <a:defRPr>
                <a:solidFill>
                  <a:schemeClr val="tx1">
                    <a:tint val="75000"/>
                  </a:schemeClr>
                </a:solidFill>
              </a:defRPr>
            </a:lvl5pPr>
            <a:lvl6pPr marL="3047996" indent="0" algn="ctr">
              <a:buNone/>
              <a:defRPr>
                <a:solidFill>
                  <a:schemeClr val="tx1">
                    <a:tint val="75000"/>
                  </a:schemeClr>
                </a:solidFill>
              </a:defRPr>
            </a:lvl6pPr>
            <a:lvl7pPr marL="3657596" indent="0" algn="ctr">
              <a:buNone/>
              <a:defRPr>
                <a:solidFill>
                  <a:schemeClr val="tx1">
                    <a:tint val="75000"/>
                  </a:schemeClr>
                </a:solidFill>
              </a:defRPr>
            </a:lvl7pPr>
            <a:lvl8pPr marL="4267195" indent="0" algn="ctr">
              <a:buNone/>
              <a:defRPr>
                <a:solidFill>
                  <a:schemeClr val="tx1">
                    <a:tint val="75000"/>
                  </a:schemeClr>
                </a:solidFill>
              </a:defRPr>
            </a:lvl8pPr>
            <a:lvl9pPr marL="4876794"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1828800" y="2460624"/>
            <a:ext cx="1066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187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427040"/>
            <a:ext cx="9753600" cy="715962"/>
          </a:xfrm>
        </p:spPr>
        <p:txBody>
          <a:bodyPr/>
          <a:lstStyle/>
          <a:p>
            <a:r>
              <a:rPr lang="en-US" dirty="0"/>
              <a:t>Click to edit Master title style</a:t>
            </a:r>
          </a:p>
        </p:txBody>
      </p:sp>
      <p:cxnSp>
        <p:nvCxnSpPr>
          <p:cNvPr id="8" name="Straight Connector 7"/>
          <p:cNvCxnSpPr/>
          <p:nvPr userDrawn="1"/>
        </p:nvCxnSpPr>
        <p:spPr>
          <a:xfrm>
            <a:off x="1828800" y="1143000"/>
            <a:ext cx="1056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838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427040"/>
            <a:ext cx="9753600" cy="715962"/>
          </a:xfrm>
        </p:spPr>
        <p:txBody>
          <a:bodyPr/>
          <a:lstStyle/>
          <a:p>
            <a:r>
              <a:rPr lang="en-US" dirty="0"/>
              <a:t>Click to edit Master title style</a:t>
            </a:r>
          </a:p>
        </p:txBody>
      </p:sp>
      <p:sp>
        <p:nvSpPr>
          <p:cNvPr id="3" name="Content Placeholder 2"/>
          <p:cNvSpPr>
            <a:spLocks noGrp="1"/>
          </p:cNvSpPr>
          <p:nvPr>
            <p:ph idx="1"/>
          </p:nvPr>
        </p:nvSpPr>
        <p:spPr>
          <a:xfrm>
            <a:off x="1828800" y="1371601"/>
            <a:ext cx="9753600" cy="4267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1828800" y="1143000"/>
            <a:ext cx="1056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876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pty">
    <p:bg>
      <p:bgPr>
        <a:solidFill>
          <a:srgbClr val="002F6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5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EO Highlights - 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4" name="TextBox 3"/>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r>
              <a:rPr lang="en-US" sz="1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Highlights</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158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rgbClr val="002F6C"/>
        </a:solidFill>
        <a:effectLst/>
      </p:bgPr>
    </p:bg>
    <p:spTree>
      <p:nvGrpSpPr>
        <p:cNvPr id="1" name=""/>
        <p:cNvGrpSpPr/>
        <p:nvPr/>
      </p:nvGrpSpPr>
      <p:grpSpPr>
        <a:xfrm>
          <a:off x="0" y="0"/>
          <a:ext cx="0" cy="0"/>
          <a:chOff x="0" y="0"/>
          <a:chExt cx="0" cy="0"/>
        </a:xfrm>
      </p:grpSpPr>
      <p:sp>
        <p:nvSpPr>
          <p:cNvPr id="4" name="TextBox 3"/>
          <p:cNvSpPr txBox="1"/>
          <p:nvPr userDrawn="1"/>
        </p:nvSpPr>
        <p:spPr>
          <a:xfrm>
            <a:off x="1085850" y="5977437"/>
            <a:ext cx="7334250" cy="461665"/>
          </a:xfrm>
          <a:prstGeom prst="rect">
            <a:avLst/>
          </a:prstGeom>
          <a:noFill/>
        </p:spPr>
        <p:txBody>
          <a:bodyPr wrap="square" rtlCol="0">
            <a:spAutoFit/>
          </a:bodyPr>
          <a:lstStyle/>
          <a:p>
            <a:pPr algn="l"/>
            <a:r>
              <a:rPr lang="en-US" sz="2400" dirty="0">
                <a:solidFill>
                  <a:schemeClr val="bg1"/>
                </a:solidFill>
                <a:latin typeface="+mn-lt"/>
                <a:ea typeface="Open Sans Extrabold" panose="020B0906030804020204" pitchFamily="34" charset="0"/>
                <a:cs typeface="Open Sans Extrabold" panose="020B0906030804020204" pitchFamily="34" charset="0"/>
              </a:rPr>
              <a:t>CEO, John </a:t>
            </a:r>
            <a:r>
              <a:rPr lang="en-US" sz="2400" dirty="0" err="1">
                <a:solidFill>
                  <a:schemeClr val="bg1"/>
                </a:solidFill>
                <a:latin typeface="+mn-lt"/>
                <a:ea typeface="Open Sans Extrabold" panose="020B0906030804020204" pitchFamily="34" charset="0"/>
                <a:cs typeface="Open Sans Extrabold" panose="020B0906030804020204" pitchFamily="34" charset="0"/>
              </a:rPr>
              <a:t>Dallmann</a:t>
            </a:r>
            <a:endParaRPr lang="en-US" sz="2400" dirty="0">
              <a:solidFill>
                <a:schemeClr val="bg1"/>
              </a:solidFill>
              <a:latin typeface="+mn-lt"/>
              <a:ea typeface="Open Sans Extrabold" panose="020B0906030804020204" pitchFamily="34" charset="0"/>
              <a:cs typeface="Open Sans Extrabold" panose="020B0906030804020204"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81" y="5775385"/>
            <a:ext cx="891169" cy="865771"/>
          </a:xfrm>
          <a:prstGeom prst="rect">
            <a:avLst/>
          </a:prstGeom>
        </p:spPr>
      </p:pic>
      <p:cxnSp>
        <p:nvCxnSpPr>
          <p:cNvPr id="9" name="Straight Connector 8"/>
          <p:cNvCxnSpPr/>
          <p:nvPr userDrawn="1"/>
        </p:nvCxnSpPr>
        <p:spPr>
          <a:xfrm>
            <a:off x="4914900" y="3467100"/>
            <a:ext cx="6619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271" y="1960969"/>
            <a:ext cx="3029609" cy="3416368"/>
          </a:xfrm>
          <a:prstGeom prst="rect">
            <a:avLst/>
          </a:prstGeom>
        </p:spPr>
      </p:pic>
      <p:sp>
        <p:nvSpPr>
          <p:cNvPr id="12" name="Text Placeholder 10"/>
          <p:cNvSpPr>
            <a:spLocks noGrp="1"/>
          </p:cNvSpPr>
          <p:nvPr>
            <p:ph type="body" sz="quarter" idx="10" hasCustomPrompt="1"/>
          </p:nvPr>
        </p:nvSpPr>
        <p:spPr>
          <a:xfrm>
            <a:off x="4114800" y="2143125"/>
            <a:ext cx="7334250" cy="1228725"/>
          </a:xfrm>
        </p:spPr>
        <p:txBody>
          <a:bodyPr>
            <a:normAutofit/>
          </a:bodyPr>
          <a:lstStyle>
            <a:lvl1pPr marL="0" indent="0" algn="r">
              <a:buNone/>
              <a:defRPr sz="72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Term</a:t>
            </a:r>
          </a:p>
        </p:txBody>
      </p:sp>
      <p:sp>
        <p:nvSpPr>
          <p:cNvPr id="14" name="Text Placeholder 13"/>
          <p:cNvSpPr>
            <a:spLocks noGrp="1"/>
          </p:cNvSpPr>
          <p:nvPr>
            <p:ph type="body" sz="quarter" idx="11" hasCustomPrompt="1"/>
          </p:nvPr>
        </p:nvSpPr>
        <p:spPr>
          <a:xfrm>
            <a:off x="4071937" y="3611511"/>
            <a:ext cx="7419975" cy="738188"/>
          </a:xfrm>
        </p:spPr>
        <p:txBody>
          <a:bodyPr/>
          <a:lstStyle>
            <a:lvl1pPr marL="0" indent="0" algn="r">
              <a:buNone/>
              <a:defRPr sz="4000"/>
            </a:lvl1pPr>
          </a:lstStyle>
          <a:p>
            <a:pPr lvl="0"/>
            <a:r>
              <a:rPr lang="en-US" dirty="0"/>
              <a:t>Topic/Title</a:t>
            </a:r>
          </a:p>
        </p:txBody>
      </p:sp>
    </p:spTree>
    <p:extLst>
      <p:ext uri="{BB962C8B-B14F-4D97-AF65-F5344CB8AC3E}">
        <p14:creationId xmlns:p14="http://schemas.microsoft.com/office/powerpoint/2010/main" val="258885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828800" y="1143000"/>
            <a:ext cx="105664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28800" y="427038"/>
            <a:ext cx="9753600" cy="715962"/>
          </a:xfrm>
        </p:spPr>
        <p:txBody>
          <a:bodyPr/>
          <a:lstStyle/>
          <a:p>
            <a:r>
              <a:rPr lang="en-US" dirty="0"/>
              <a:t>Click to edit Master title style</a:t>
            </a:r>
          </a:p>
        </p:txBody>
      </p:sp>
    </p:spTree>
    <p:extLst>
      <p:ext uri="{BB962C8B-B14F-4D97-AF65-F5344CB8AC3E}">
        <p14:creationId xmlns:p14="http://schemas.microsoft.com/office/powerpoint/2010/main" val="141489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328060"/>
            <a:ext cx="9753600" cy="426720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0631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p:nvPr userDrawn="1"/>
        </p:nvSpPr>
        <p:spPr>
          <a:xfrm>
            <a:off x="0" y="5334000"/>
            <a:ext cx="12192000" cy="1524000"/>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 name="Picture Placeholder 2"/>
          <p:cNvSpPr>
            <a:spLocks noGrp="1"/>
          </p:cNvSpPr>
          <p:nvPr>
            <p:ph type="pic" idx="1"/>
          </p:nvPr>
        </p:nvSpPr>
        <p:spPr>
          <a:xfrm>
            <a:off x="0" y="0"/>
            <a:ext cx="12192000" cy="68580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09600" y="5638800"/>
            <a:ext cx="11176000" cy="838200"/>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1647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90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32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0" y="427040"/>
            <a:ext cx="9753600" cy="715962"/>
          </a:xfrm>
        </p:spPr>
        <p:txBody>
          <a:bodyPr/>
          <a:lstStyle/>
          <a:p>
            <a:r>
              <a:rPr lang="en-US" dirty="0"/>
              <a:t>Click to edit Master title style</a:t>
            </a:r>
          </a:p>
        </p:txBody>
      </p:sp>
      <p:cxnSp>
        <p:nvCxnSpPr>
          <p:cNvPr id="8" name="Straight Connector 7"/>
          <p:cNvCxnSpPr/>
          <p:nvPr userDrawn="1"/>
        </p:nvCxnSpPr>
        <p:spPr>
          <a:xfrm>
            <a:off x="1828800" y="1161854"/>
            <a:ext cx="105664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425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2.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1288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39495654"/>
      </p:ext>
    </p:extLst>
  </p:cSld>
  <p:clrMap bg1="dk1" tx1="lt1" bg2="dk2" tx2="lt2" accent1="accent1" accent2="accent2" accent3="accent3" accent4="accent4" accent5="accent5" accent6="accent6" hlink="hlink" folHlink="folHlink"/>
  <p:sldLayoutIdLst>
    <p:sldLayoutId id="2147483661" r:id="rId1"/>
    <p:sldLayoutId id="2147483693" r:id="rId2"/>
  </p:sldLayoutIdLst>
  <p:txStyles>
    <p:titleStyle>
      <a:lvl1pPr algn="ctr" defTabSz="914400" rtl="0" eaLnBrk="1" latinLnBrk="0" hangingPunct="1">
        <a:lnSpc>
          <a:spcPct val="90000"/>
        </a:lnSpc>
        <a:spcBef>
          <a:spcPct val="0"/>
        </a:spcBef>
        <a:buNone/>
        <a:defRPr sz="4400" b="1" kern="1200">
          <a:solidFill>
            <a:schemeClr val="bg1"/>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1727200" y="274638"/>
            <a:ext cx="9855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 name="TextBox 5"/>
          <p:cNvSpPr txBox="1">
            <a:spLocks noChangeArrowheads="1"/>
          </p:cNvSpPr>
          <p:nvPr userDrawn="1"/>
        </p:nvSpPr>
        <p:spPr bwMode="auto">
          <a:xfrm>
            <a:off x="881546" y="6151046"/>
            <a:ext cx="4370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Open Sans"/>
                <a:ea typeface="+mn-ea"/>
                <a:cs typeface="Open Sans" panose="020B0606030504020204" pitchFamily="34" charset="0"/>
              </a:rPr>
              <a:t>Directors | 2022</a:t>
            </a:r>
            <a:endParaRPr kumimoji="0" lang="en-US" alt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pic>
        <p:nvPicPr>
          <p:cNvPr id="7"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0" y="5813425"/>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6076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rtl="0" eaLnBrk="0" fontAlgn="base" hangingPunct="0">
        <a:spcBef>
          <a:spcPct val="0"/>
        </a:spcBef>
        <a:spcAft>
          <a:spcPct val="0"/>
        </a:spcAft>
        <a:defRPr sz="3600" b="1" kern="1200">
          <a:solidFill>
            <a:schemeClr val="tx1"/>
          </a:solidFill>
          <a:latin typeface="Open Sans" pitchFamily="34" charset="0"/>
          <a:ea typeface="Open Sans" pitchFamily="34" charset="0"/>
          <a:cs typeface="Open Sans" pitchFamily="34" charset="0"/>
        </a:defRPr>
      </a:lvl1pPr>
      <a:lvl2pPr algn="l" rtl="0" eaLnBrk="0" fontAlgn="base" hangingPunct="0">
        <a:spcBef>
          <a:spcPct val="0"/>
        </a:spcBef>
        <a:spcAft>
          <a:spcPct val="0"/>
        </a:spcAft>
        <a:defRPr sz="3600" b="1">
          <a:solidFill>
            <a:schemeClr val="tx1"/>
          </a:solidFill>
          <a:latin typeface="Open Sans" panose="020B0606030504020204" pitchFamily="34" charset="0"/>
          <a:ea typeface="Open Sans" pitchFamily="34" charset="0"/>
          <a:cs typeface="Open Sans" panose="020B0606030504020204" pitchFamily="34" charset="0"/>
        </a:defRPr>
      </a:lvl2pPr>
      <a:lvl3pPr algn="l" rtl="0" eaLnBrk="0" fontAlgn="base" hangingPunct="0">
        <a:spcBef>
          <a:spcPct val="0"/>
        </a:spcBef>
        <a:spcAft>
          <a:spcPct val="0"/>
        </a:spcAft>
        <a:defRPr sz="3600" b="1">
          <a:solidFill>
            <a:schemeClr val="tx1"/>
          </a:solidFill>
          <a:latin typeface="Open Sans" panose="020B0606030504020204" pitchFamily="34" charset="0"/>
          <a:ea typeface="Open Sans" pitchFamily="34" charset="0"/>
          <a:cs typeface="Open Sans" panose="020B0606030504020204" pitchFamily="34" charset="0"/>
        </a:defRPr>
      </a:lvl3pPr>
      <a:lvl4pPr algn="l" rtl="0" eaLnBrk="0" fontAlgn="base" hangingPunct="0">
        <a:spcBef>
          <a:spcPct val="0"/>
        </a:spcBef>
        <a:spcAft>
          <a:spcPct val="0"/>
        </a:spcAft>
        <a:defRPr sz="3600" b="1">
          <a:solidFill>
            <a:schemeClr val="tx1"/>
          </a:solidFill>
          <a:latin typeface="Open Sans" panose="020B0606030504020204" pitchFamily="34" charset="0"/>
          <a:ea typeface="Open Sans" pitchFamily="34" charset="0"/>
          <a:cs typeface="Open Sans" panose="020B0606030504020204" pitchFamily="34" charset="0"/>
        </a:defRPr>
      </a:lvl4pPr>
      <a:lvl5pPr algn="l" rtl="0" eaLnBrk="0" fontAlgn="base" hangingPunct="0">
        <a:spcBef>
          <a:spcPct val="0"/>
        </a:spcBef>
        <a:spcAft>
          <a:spcPct val="0"/>
        </a:spcAft>
        <a:defRPr sz="3600" b="1">
          <a:solidFill>
            <a:schemeClr val="tx1"/>
          </a:solidFill>
          <a:latin typeface="Open Sans" panose="020B0606030504020204" pitchFamily="34" charset="0"/>
          <a:ea typeface="Open Sans" pitchFamily="34" charset="0"/>
          <a:cs typeface="Open Sans" panose="020B0606030504020204" pitchFamily="34" charset="0"/>
        </a:defRPr>
      </a:lvl5pPr>
      <a:lvl6pPr marL="457200" algn="l" rtl="0" fontAlgn="base">
        <a:spcBef>
          <a:spcPct val="0"/>
        </a:spcBef>
        <a:spcAft>
          <a:spcPct val="0"/>
        </a:spcAft>
        <a:defRPr sz="3600" b="1">
          <a:solidFill>
            <a:schemeClr val="tx1"/>
          </a:solidFill>
          <a:latin typeface="Open Sans" panose="020B0606030504020204" pitchFamily="34" charset="0"/>
          <a:cs typeface="Open Sans" panose="020B0606030504020204" pitchFamily="34" charset="0"/>
        </a:defRPr>
      </a:lvl6pPr>
      <a:lvl7pPr marL="914400" algn="l" rtl="0" fontAlgn="base">
        <a:spcBef>
          <a:spcPct val="0"/>
        </a:spcBef>
        <a:spcAft>
          <a:spcPct val="0"/>
        </a:spcAft>
        <a:defRPr sz="3600" b="1">
          <a:solidFill>
            <a:schemeClr val="tx1"/>
          </a:solidFill>
          <a:latin typeface="Open Sans" panose="020B0606030504020204" pitchFamily="34" charset="0"/>
          <a:cs typeface="Open Sans" panose="020B0606030504020204" pitchFamily="34" charset="0"/>
        </a:defRPr>
      </a:lvl7pPr>
      <a:lvl8pPr marL="1371600" algn="l" rtl="0" fontAlgn="base">
        <a:spcBef>
          <a:spcPct val="0"/>
        </a:spcBef>
        <a:spcAft>
          <a:spcPct val="0"/>
        </a:spcAft>
        <a:defRPr sz="3600" b="1">
          <a:solidFill>
            <a:schemeClr val="tx1"/>
          </a:solidFill>
          <a:latin typeface="Open Sans" panose="020B0606030504020204" pitchFamily="34" charset="0"/>
          <a:cs typeface="Open Sans" panose="020B0606030504020204" pitchFamily="34" charset="0"/>
        </a:defRPr>
      </a:lvl8pPr>
      <a:lvl9pPr marL="1828800" algn="l" rtl="0" fontAlgn="base">
        <a:spcBef>
          <a:spcPct val="0"/>
        </a:spcBef>
        <a:spcAft>
          <a:spcPct val="0"/>
        </a:spcAft>
        <a:defRPr sz="3600" b="1">
          <a:solidFill>
            <a:schemeClr val="tx1"/>
          </a:solidFill>
          <a:latin typeface="Open Sans" panose="020B0606030504020204" pitchFamily="34" charset="0"/>
          <a:cs typeface="Open Sans" panose="020B0606030504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Open Sans" pitchFamily="34" charset="0"/>
          <a:ea typeface="Open Sans" pitchFamily="34" charset="0"/>
          <a:cs typeface="Open Sans"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Open Sans" pitchFamily="34" charset="0"/>
          <a:ea typeface="Open Sans" pitchFamily="34" charset="0"/>
          <a:cs typeface="Open Sans"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200" kern="1200">
          <a:solidFill>
            <a:schemeClr val="tx1"/>
          </a:solidFill>
          <a:latin typeface="Open Sans" pitchFamily="34" charset="0"/>
          <a:ea typeface="Open Sans" pitchFamily="34" charset="0"/>
          <a:cs typeface="Open Sans"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Open Sans" pitchFamily="34" charset="0"/>
          <a:ea typeface="Open Sans" pitchFamily="34" charset="0"/>
          <a:cs typeface="Open Sans"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1184" y="274640"/>
            <a:ext cx="10563502" cy="7159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1184" y="1371601"/>
            <a:ext cx="10563502" cy="4267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5843452"/>
            <a:ext cx="1014548" cy="1014548"/>
          </a:xfrm>
          <a:prstGeom prst="rect">
            <a:avLst/>
          </a:prstGeom>
        </p:spPr>
      </p:pic>
    </p:spTree>
    <p:extLst>
      <p:ext uri="{BB962C8B-B14F-4D97-AF65-F5344CB8AC3E}">
        <p14:creationId xmlns:p14="http://schemas.microsoft.com/office/powerpoint/2010/main" val="12519535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1219199" rtl="0" eaLnBrk="1" latinLnBrk="0" hangingPunct="1">
        <a:spcBef>
          <a:spcPct val="0"/>
        </a:spcBef>
        <a:buNone/>
        <a:defRPr sz="4800" b="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457199" indent="-457199" algn="l" defTabSz="1219199" rtl="0" eaLnBrk="1" latinLnBrk="0" hangingPunct="1">
        <a:spcBef>
          <a:spcPct val="20000"/>
        </a:spcBef>
        <a:buFont typeface="Arial" pitchFamily="34" charset="0"/>
        <a:buChar char="•"/>
        <a:defRPr sz="3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90598" indent="-381000" algn="l" defTabSz="1219199" rtl="0" eaLnBrk="1" latinLnBrk="0" hangingPunct="1">
        <a:spcBef>
          <a:spcPct val="20000"/>
        </a:spcBef>
        <a:buFont typeface="Arial" pitchFamily="34" charset="0"/>
        <a:buChar char="–"/>
        <a:defRPr sz="3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523999" indent="-304799" algn="l" defTabSz="1219199" rtl="0" eaLnBrk="1" latinLnBrk="0" hangingPunct="1">
        <a:spcBef>
          <a:spcPct val="20000"/>
        </a:spcBef>
        <a:buFont typeface="Arial"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2133597" indent="-304799" algn="l" defTabSz="1219199" rtl="0" eaLnBrk="1" latinLnBrk="0" hangingPunct="1">
        <a:spcBef>
          <a:spcPct val="20000"/>
        </a:spcBef>
        <a:buFont typeface="Arial"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743197" indent="-304799" algn="l" defTabSz="1219199" rtl="0" eaLnBrk="1" latinLnBrk="0" hangingPunct="1">
        <a:spcBef>
          <a:spcPct val="20000"/>
        </a:spcBef>
        <a:buFont typeface="Arial"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3352796"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395"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995"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594"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199" rtl="0" eaLnBrk="1" latinLnBrk="0" hangingPunct="1">
        <a:defRPr sz="2400" kern="1200">
          <a:solidFill>
            <a:schemeClr val="tx1"/>
          </a:solidFill>
          <a:latin typeface="+mn-lt"/>
          <a:ea typeface="+mn-ea"/>
          <a:cs typeface="+mn-cs"/>
        </a:defRPr>
      </a:lvl1pPr>
      <a:lvl2pPr marL="609600" algn="l" defTabSz="1219199" rtl="0" eaLnBrk="1" latinLnBrk="0" hangingPunct="1">
        <a:defRPr sz="2400" kern="1200">
          <a:solidFill>
            <a:schemeClr val="tx1"/>
          </a:solidFill>
          <a:latin typeface="+mn-lt"/>
          <a:ea typeface="+mn-ea"/>
          <a:cs typeface="+mn-cs"/>
        </a:defRPr>
      </a:lvl2pPr>
      <a:lvl3pPr marL="1219199" algn="l" defTabSz="1219199" rtl="0" eaLnBrk="1" latinLnBrk="0" hangingPunct="1">
        <a:defRPr sz="2400" kern="1200">
          <a:solidFill>
            <a:schemeClr val="tx1"/>
          </a:solidFill>
          <a:latin typeface="+mn-lt"/>
          <a:ea typeface="+mn-ea"/>
          <a:cs typeface="+mn-cs"/>
        </a:defRPr>
      </a:lvl3pPr>
      <a:lvl4pPr marL="1828798" algn="l" defTabSz="1219199" rtl="0" eaLnBrk="1" latinLnBrk="0" hangingPunct="1">
        <a:defRPr sz="2400" kern="1200">
          <a:solidFill>
            <a:schemeClr val="tx1"/>
          </a:solidFill>
          <a:latin typeface="+mn-lt"/>
          <a:ea typeface="+mn-ea"/>
          <a:cs typeface="+mn-cs"/>
        </a:defRPr>
      </a:lvl4pPr>
      <a:lvl5pPr marL="2438397" algn="l" defTabSz="1219199" rtl="0" eaLnBrk="1" latinLnBrk="0" hangingPunct="1">
        <a:defRPr sz="2400" kern="1200">
          <a:solidFill>
            <a:schemeClr val="tx1"/>
          </a:solidFill>
          <a:latin typeface="+mn-lt"/>
          <a:ea typeface="+mn-ea"/>
          <a:cs typeface="+mn-cs"/>
        </a:defRPr>
      </a:lvl5pPr>
      <a:lvl6pPr marL="3047996" algn="l" defTabSz="1219199" rtl="0" eaLnBrk="1" latinLnBrk="0" hangingPunct="1">
        <a:defRPr sz="2400" kern="1200">
          <a:solidFill>
            <a:schemeClr val="tx1"/>
          </a:solidFill>
          <a:latin typeface="+mn-lt"/>
          <a:ea typeface="+mn-ea"/>
          <a:cs typeface="+mn-cs"/>
        </a:defRPr>
      </a:lvl6pPr>
      <a:lvl7pPr marL="3657596" algn="l" defTabSz="1219199" rtl="0" eaLnBrk="1" latinLnBrk="0" hangingPunct="1">
        <a:defRPr sz="2400" kern="1200">
          <a:solidFill>
            <a:schemeClr val="tx1"/>
          </a:solidFill>
          <a:latin typeface="+mn-lt"/>
          <a:ea typeface="+mn-ea"/>
          <a:cs typeface="+mn-cs"/>
        </a:defRPr>
      </a:lvl7pPr>
      <a:lvl8pPr marL="4267195" algn="l" defTabSz="1219199" rtl="0" eaLnBrk="1" latinLnBrk="0" hangingPunct="1">
        <a:defRPr sz="2400" kern="1200">
          <a:solidFill>
            <a:schemeClr val="tx1"/>
          </a:solidFill>
          <a:latin typeface="+mn-lt"/>
          <a:ea typeface="+mn-ea"/>
          <a:cs typeface="+mn-cs"/>
        </a:defRPr>
      </a:lvl8pPr>
      <a:lvl9pPr marL="4876794" algn="l" defTabSz="121919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F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1184" y="274640"/>
            <a:ext cx="10563502" cy="7159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1184" y="1371601"/>
            <a:ext cx="10563502" cy="4267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1744" y="6005329"/>
            <a:ext cx="711060" cy="690794"/>
          </a:xfrm>
          <a:prstGeom prst="rect">
            <a:avLst/>
          </a:prstGeom>
        </p:spPr>
      </p:pic>
      <p:sp>
        <p:nvSpPr>
          <p:cNvPr id="9" name="TextBox 8"/>
          <p:cNvSpPr txBox="1"/>
          <p:nvPr userDrawn="1"/>
        </p:nvSpPr>
        <p:spPr>
          <a:xfrm>
            <a:off x="819114" y="6181449"/>
            <a:ext cx="5947958"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CEO</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71439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1219199" rtl="0" eaLnBrk="1" latinLnBrk="0" hangingPunct="1">
        <a:spcBef>
          <a:spcPct val="0"/>
        </a:spcBef>
        <a:buNone/>
        <a:defRPr sz="4800" b="1" kern="1200">
          <a:solidFill>
            <a:schemeClr val="bg1"/>
          </a:solidFill>
          <a:latin typeface="Open Sans" pitchFamily="34" charset="0"/>
          <a:ea typeface="Open Sans" pitchFamily="34" charset="0"/>
          <a:cs typeface="Open Sans" pitchFamily="34" charset="0"/>
        </a:defRPr>
      </a:lvl1pPr>
    </p:titleStyle>
    <p:bodyStyle>
      <a:lvl1pPr marL="457199" indent="-457199" algn="l" defTabSz="1219199" rtl="0" eaLnBrk="1" latinLnBrk="0" hangingPunct="1">
        <a:spcBef>
          <a:spcPct val="20000"/>
        </a:spcBef>
        <a:buFont typeface="Arial" pitchFamily="34" charset="0"/>
        <a:buChar char="•"/>
        <a:defRPr sz="3733" kern="1200">
          <a:solidFill>
            <a:schemeClr val="bg1"/>
          </a:solidFill>
          <a:latin typeface="Open Sans" pitchFamily="34" charset="0"/>
          <a:ea typeface="Open Sans" pitchFamily="34" charset="0"/>
          <a:cs typeface="Open Sans" pitchFamily="34" charset="0"/>
        </a:defRPr>
      </a:lvl1pPr>
      <a:lvl2pPr marL="990598" indent="-381000" algn="l" defTabSz="1219199" rtl="0" eaLnBrk="1" latinLnBrk="0" hangingPunct="1">
        <a:spcBef>
          <a:spcPct val="20000"/>
        </a:spcBef>
        <a:buFont typeface="Arial" pitchFamily="34" charset="0"/>
        <a:buChar char="–"/>
        <a:defRPr sz="3200" kern="1200">
          <a:solidFill>
            <a:schemeClr val="bg1"/>
          </a:solidFill>
          <a:latin typeface="Open Sans" pitchFamily="34" charset="0"/>
          <a:ea typeface="Open Sans" pitchFamily="34" charset="0"/>
          <a:cs typeface="Open Sans" pitchFamily="34" charset="0"/>
        </a:defRPr>
      </a:lvl2pPr>
      <a:lvl3pPr marL="1523999" indent="-304799" algn="l" defTabSz="1219199" rtl="0" eaLnBrk="1" latinLnBrk="0" hangingPunct="1">
        <a:spcBef>
          <a:spcPct val="20000"/>
        </a:spcBef>
        <a:buFont typeface="Arial" pitchFamily="34" charset="0"/>
        <a:buChar char="•"/>
        <a:defRPr sz="2933" kern="1200">
          <a:solidFill>
            <a:schemeClr val="bg1"/>
          </a:solidFill>
          <a:latin typeface="Open Sans" pitchFamily="34" charset="0"/>
          <a:ea typeface="Open Sans" pitchFamily="34" charset="0"/>
          <a:cs typeface="Open Sans" pitchFamily="34" charset="0"/>
        </a:defRPr>
      </a:lvl3pPr>
      <a:lvl4pPr marL="2133597" indent="-304799" algn="l" defTabSz="1219199" rtl="0" eaLnBrk="1" latinLnBrk="0" hangingPunct="1">
        <a:spcBef>
          <a:spcPct val="20000"/>
        </a:spcBef>
        <a:buFont typeface="Arial" pitchFamily="34" charset="0"/>
        <a:buChar char="–"/>
        <a:defRPr sz="2400" kern="1200">
          <a:solidFill>
            <a:schemeClr val="bg1"/>
          </a:solidFill>
          <a:latin typeface="Open Sans" pitchFamily="34" charset="0"/>
          <a:ea typeface="Open Sans" pitchFamily="34" charset="0"/>
          <a:cs typeface="Open Sans" pitchFamily="34" charset="0"/>
        </a:defRPr>
      </a:lvl4pPr>
      <a:lvl5pPr marL="2743197" indent="-304799" algn="l" defTabSz="1219199" rtl="0" eaLnBrk="1" latinLnBrk="0" hangingPunct="1">
        <a:spcBef>
          <a:spcPct val="20000"/>
        </a:spcBef>
        <a:buFont typeface="Arial" pitchFamily="34" charset="0"/>
        <a:buChar char="»"/>
        <a:defRPr sz="2400" kern="1200">
          <a:solidFill>
            <a:schemeClr val="bg1"/>
          </a:solidFill>
          <a:latin typeface="Open Sans" pitchFamily="34" charset="0"/>
          <a:ea typeface="Open Sans" pitchFamily="34" charset="0"/>
          <a:cs typeface="Open Sans" pitchFamily="34" charset="0"/>
        </a:defRPr>
      </a:lvl5pPr>
      <a:lvl6pPr marL="3352796"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395"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995"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594" indent="-304799" algn="l" defTabSz="1219199"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199" rtl="0" eaLnBrk="1" latinLnBrk="0" hangingPunct="1">
        <a:defRPr sz="2400" kern="1200">
          <a:solidFill>
            <a:schemeClr val="tx1"/>
          </a:solidFill>
          <a:latin typeface="+mn-lt"/>
          <a:ea typeface="+mn-ea"/>
          <a:cs typeface="+mn-cs"/>
        </a:defRPr>
      </a:lvl1pPr>
      <a:lvl2pPr marL="609600" algn="l" defTabSz="1219199" rtl="0" eaLnBrk="1" latinLnBrk="0" hangingPunct="1">
        <a:defRPr sz="2400" kern="1200">
          <a:solidFill>
            <a:schemeClr val="tx1"/>
          </a:solidFill>
          <a:latin typeface="+mn-lt"/>
          <a:ea typeface="+mn-ea"/>
          <a:cs typeface="+mn-cs"/>
        </a:defRPr>
      </a:lvl2pPr>
      <a:lvl3pPr marL="1219199" algn="l" defTabSz="1219199" rtl="0" eaLnBrk="1" latinLnBrk="0" hangingPunct="1">
        <a:defRPr sz="2400" kern="1200">
          <a:solidFill>
            <a:schemeClr val="tx1"/>
          </a:solidFill>
          <a:latin typeface="+mn-lt"/>
          <a:ea typeface="+mn-ea"/>
          <a:cs typeface="+mn-cs"/>
        </a:defRPr>
      </a:lvl3pPr>
      <a:lvl4pPr marL="1828798" algn="l" defTabSz="1219199" rtl="0" eaLnBrk="1" latinLnBrk="0" hangingPunct="1">
        <a:defRPr sz="2400" kern="1200">
          <a:solidFill>
            <a:schemeClr val="tx1"/>
          </a:solidFill>
          <a:latin typeface="+mn-lt"/>
          <a:ea typeface="+mn-ea"/>
          <a:cs typeface="+mn-cs"/>
        </a:defRPr>
      </a:lvl4pPr>
      <a:lvl5pPr marL="2438397" algn="l" defTabSz="1219199" rtl="0" eaLnBrk="1" latinLnBrk="0" hangingPunct="1">
        <a:defRPr sz="2400" kern="1200">
          <a:solidFill>
            <a:schemeClr val="tx1"/>
          </a:solidFill>
          <a:latin typeface="+mn-lt"/>
          <a:ea typeface="+mn-ea"/>
          <a:cs typeface="+mn-cs"/>
        </a:defRPr>
      </a:lvl5pPr>
      <a:lvl6pPr marL="3047996" algn="l" defTabSz="1219199" rtl="0" eaLnBrk="1" latinLnBrk="0" hangingPunct="1">
        <a:defRPr sz="2400" kern="1200">
          <a:solidFill>
            <a:schemeClr val="tx1"/>
          </a:solidFill>
          <a:latin typeface="+mn-lt"/>
          <a:ea typeface="+mn-ea"/>
          <a:cs typeface="+mn-cs"/>
        </a:defRPr>
      </a:lvl6pPr>
      <a:lvl7pPr marL="3657596" algn="l" defTabSz="1219199" rtl="0" eaLnBrk="1" latinLnBrk="0" hangingPunct="1">
        <a:defRPr sz="2400" kern="1200">
          <a:solidFill>
            <a:schemeClr val="tx1"/>
          </a:solidFill>
          <a:latin typeface="+mn-lt"/>
          <a:ea typeface="+mn-ea"/>
          <a:cs typeface="+mn-cs"/>
        </a:defRPr>
      </a:lvl7pPr>
      <a:lvl8pPr marL="4267195" algn="l" defTabSz="1219199" rtl="0" eaLnBrk="1" latinLnBrk="0" hangingPunct="1">
        <a:defRPr sz="2400" kern="1200">
          <a:solidFill>
            <a:schemeClr val="tx1"/>
          </a:solidFill>
          <a:latin typeface="+mn-lt"/>
          <a:ea typeface="+mn-ea"/>
          <a:cs typeface="+mn-cs"/>
        </a:defRPr>
      </a:lvl8pPr>
      <a:lvl9pPr marL="4876794" algn="l" defTabSz="121919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jpe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jpe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a field">
            <a:extLst>
              <a:ext uri="{FF2B5EF4-FFF2-40B4-BE49-F238E27FC236}">
                <a16:creationId xmlns:a16="http://schemas.microsoft.com/office/drawing/2014/main" id="{F1063084-CFBC-2AFF-5FA1-0E57550124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7857"/>
            <a:ext cx="12290960" cy="9218220"/>
          </a:xfrm>
          <a:prstGeom prst="rect">
            <a:avLst/>
          </a:prstGeom>
        </p:spPr>
      </p:pic>
      <p:sp>
        <p:nvSpPr>
          <p:cNvPr id="8" name="Rectangle 7">
            <a:extLst>
              <a:ext uri="{FF2B5EF4-FFF2-40B4-BE49-F238E27FC236}">
                <a16:creationId xmlns:a16="http://schemas.microsoft.com/office/drawing/2014/main" id="{1CB9EE9C-916E-BCA8-3B6B-EA42BCAAE231}"/>
              </a:ext>
            </a:extLst>
          </p:cNvPr>
          <p:cNvSpPr/>
          <p:nvPr/>
        </p:nvSpPr>
        <p:spPr>
          <a:xfrm>
            <a:off x="346526" y="-1"/>
            <a:ext cx="4400114" cy="4319753"/>
          </a:xfrm>
          <a:prstGeom prst="rect">
            <a:avLst/>
          </a:prstGeom>
          <a:solidFill>
            <a:srgbClr val="1F497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 Placeholder 3"/>
          <p:cNvSpPr>
            <a:spLocks noGrp="1"/>
          </p:cNvSpPr>
          <p:nvPr>
            <p:ph type="body" sz="quarter" idx="4294967295"/>
          </p:nvPr>
        </p:nvSpPr>
        <p:spPr>
          <a:xfrm>
            <a:off x="804478" y="3210437"/>
            <a:ext cx="3203575" cy="424939"/>
          </a:xfrm>
        </p:spPr>
        <p:txBody>
          <a:bodyPr>
            <a:normAutofit fontScale="85000" lnSpcReduction="20000"/>
          </a:bodyPr>
          <a:lstStyle/>
          <a:p>
            <a:pPr marL="0" indent="0" algn="l">
              <a:buNone/>
            </a:pPr>
            <a:r>
              <a:rPr lang="en-US" sz="3100" dirty="0">
                <a:latin typeface="Open Sans Extrabold" panose="020B0906030804020204" pitchFamily="34" charset="0"/>
                <a:ea typeface="Open Sans Extrabold" panose="020B0906030804020204" pitchFamily="34" charset="0"/>
                <a:cs typeface="Open Sans Extrabold" panose="020B0906030804020204" pitchFamily="34" charset="0"/>
              </a:rPr>
              <a:t>Theory of Change</a:t>
            </a:r>
          </a:p>
          <a:p>
            <a:pPr algn="l"/>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gn="l">
              <a:buNone/>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p:cNvSpPr>
            <a:spLocks noGrp="1"/>
          </p:cNvSpPr>
          <p:nvPr>
            <p:ph type="body" sz="quarter" idx="4294967295"/>
          </p:nvPr>
        </p:nvSpPr>
        <p:spPr>
          <a:xfrm>
            <a:off x="430621" y="2071685"/>
            <a:ext cx="3951288" cy="1228725"/>
          </a:xfrm>
        </p:spPr>
        <p:txBody>
          <a:bodyPr>
            <a:normAutofit/>
          </a:bodyPr>
          <a:lstStyle/>
          <a:p>
            <a:pPr marL="0" indent="0" algn="ctr">
              <a:buNone/>
            </a:pPr>
            <a:r>
              <a:rPr lang="en-US" sz="7200" dirty="0">
                <a:latin typeface="Open Sans Extrabold" panose="020B0906030804020204" pitchFamily="34" charset="0"/>
                <a:ea typeface="Open Sans Extrabold" panose="020B0906030804020204" pitchFamily="34" charset="0"/>
                <a:cs typeface="Open Sans Extrabold" panose="020B0906030804020204" pitchFamily="34" charset="0"/>
              </a:rPr>
              <a:t>WASH</a:t>
            </a:r>
            <a:r>
              <a:rPr lang="en-US" dirty="0"/>
              <a:t> </a:t>
            </a:r>
          </a:p>
        </p:txBody>
      </p:sp>
      <p:pic>
        <p:nvPicPr>
          <p:cNvPr id="5" name="Picture 4">
            <a:extLst>
              <a:ext uri="{FF2B5EF4-FFF2-40B4-BE49-F238E27FC236}">
                <a16:creationId xmlns:a16="http://schemas.microsoft.com/office/drawing/2014/main" id="{DED34BD0-781C-AE5D-81E1-C55ADAB05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0" y="208064"/>
            <a:ext cx="2073005" cy="2073005"/>
          </a:xfrm>
          <a:prstGeom prst="rect">
            <a:avLst/>
          </a:prstGeom>
        </p:spPr>
      </p:pic>
      <p:sp>
        <p:nvSpPr>
          <p:cNvPr id="14" name="TextBox 13">
            <a:extLst>
              <a:ext uri="{FF2B5EF4-FFF2-40B4-BE49-F238E27FC236}">
                <a16:creationId xmlns:a16="http://schemas.microsoft.com/office/drawing/2014/main" id="{4EA25A63-F8B4-9F48-6279-F8ECB48AC3CA}"/>
              </a:ext>
            </a:extLst>
          </p:cNvPr>
          <p:cNvSpPr txBox="1"/>
          <p:nvPr/>
        </p:nvSpPr>
        <p:spPr>
          <a:xfrm>
            <a:off x="682530" y="3767744"/>
            <a:ext cx="3624449" cy="598322"/>
          </a:xfrm>
          <a:prstGeom prst="rect">
            <a:avLst/>
          </a:prstGeom>
        </p:spPr>
        <p:txBody>
          <a:bodyPr vert="horz" lIns="91440" tIns="45720" rIns="91440" bIns="45720" rtlCol="0">
            <a:normAutofit fontScale="92500" lnSpcReduction="20000"/>
          </a:bodyPr>
          <a:lstStyle>
            <a:lvl1pPr indent="0" defTabSz="1219199">
              <a:spcBef>
                <a:spcPct val="20000"/>
              </a:spcBef>
              <a:buFont typeface="Arial" pitchFamily="34" charset="0"/>
              <a:buNone/>
              <a:defRPr sz="4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90598" indent="-381000" defTabSz="1219199">
              <a:spcBef>
                <a:spcPct val="20000"/>
              </a:spcBef>
              <a:buFont typeface="Arial" pitchFamily="34" charset="0"/>
              <a:buChar char="–"/>
              <a:defRPr sz="3200">
                <a:solidFill>
                  <a:schemeClr val="bg1"/>
                </a:solidFill>
                <a:latin typeface="Open Sans" pitchFamily="34" charset="0"/>
                <a:ea typeface="Open Sans" pitchFamily="34" charset="0"/>
                <a:cs typeface="Open Sans" pitchFamily="34" charset="0"/>
              </a:defRPr>
            </a:lvl2pPr>
            <a:lvl3pPr marL="1523999" indent="-304799" defTabSz="1219199">
              <a:spcBef>
                <a:spcPct val="20000"/>
              </a:spcBef>
              <a:buFont typeface="Arial" pitchFamily="34" charset="0"/>
              <a:buChar char="•"/>
              <a:defRPr sz="2933">
                <a:solidFill>
                  <a:schemeClr val="bg1"/>
                </a:solidFill>
                <a:latin typeface="Open Sans" pitchFamily="34" charset="0"/>
                <a:ea typeface="Open Sans" pitchFamily="34" charset="0"/>
                <a:cs typeface="Open Sans" pitchFamily="34" charset="0"/>
              </a:defRPr>
            </a:lvl3pPr>
            <a:lvl4pPr marL="2133597" indent="-304799" defTabSz="1219199">
              <a:spcBef>
                <a:spcPct val="20000"/>
              </a:spcBef>
              <a:buFont typeface="Arial" pitchFamily="34" charset="0"/>
              <a:buChar char="–"/>
              <a:defRPr sz="2400">
                <a:solidFill>
                  <a:schemeClr val="bg1"/>
                </a:solidFill>
                <a:latin typeface="Open Sans" pitchFamily="34" charset="0"/>
                <a:ea typeface="Open Sans" pitchFamily="34" charset="0"/>
                <a:cs typeface="Open Sans" pitchFamily="34" charset="0"/>
              </a:defRPr>
            </a:lvl4pPr>
            <a:lvl5pPr marL="2743197" indent="-304799" defTabSz="1219199">
              <a:spcBef>
                <a:spcPct val="20000"/>
              </a:spcBef>
              <a:buFont typeface="Arial" pitchFamily="34" charset="0"/>
              <a:buChar char="»"/>
              <a:defRPr sz="2400">
                <a:solidFill>
                  <a:schemeClr val="bg1"/>
                </a:solidFill>
                <a:latin typeface="Open Sans" pitchFamily="34" charset="0"/>
                <a:ea typeface="Open Sans" pitchFamily="34" charset="0"/>
                <a:cs typeface="Open Sans" pitchFamily="34" charset="0"/>
              </a:defRPr>
            </a:lvl5pPr>
            <a:lvl6pPr marL="3352796" indent="-304799" defTabSz="1219199">
              <a:spcBef>
                <a:spcPct val="20000"/>
              </a:spcBef>
              <a:buFont typeface="Arial" pitchFamily="34" charset="0"/>
              <a:buChar char="•"/>
              <a:defRPr sz="2666"/>
            </a:lvl6pPr>
            <a:lvl7pPr marL="3962395" indent="-304799" defTabSz="1219199">
              <a:spcBef>
                <a:spcPct val="20000"/>
              </a:spcBef>
              <a:buFont typeface="Arial" pitchFamily="34" charset="0"/>
              <a:buChar char="•"/>
              <a:defRPr sz="2666"/>
            </a:lvl7pPr>
            <a:lvl8pPr marL="4571995" indent="-304799" defTabSz="1219199">
              <a:spcBef>
                <a:spcPct val="20000"/>
              </a:spcBef>
              <a:buFont typeface="Arial" pitchFamily="34" charset="0"/>
              <a:buChar char="•"/>
              <a:defRPr sz="2666"/>
            </a:lvl8pPr>
            <a:lvl9pPr marL="5181594" indent="-304799" defTabSz="1219199">
              <a:spcBef>
                <a:spcPct val="20000"/>
              </a:spcBef>
              <a:buFont typeface="Arial" pitchFamily="34" charset="0"/>
              <a:buChar char="•"/>
              <a:defRPr sz="2666"/>
            </a:lvl9pPr>
          </a:lstStyle>
          <a:p>
            <a:pPr marL="0" marR="0" lvl="0" indent="0" algn="l" defTabSz="1219199"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90616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8879-147D-163E-E3F4-CB608E4B7613}"/>
              </a:ext>
            </a:extLst>
          </p:cNvPr>
          <p:cNvSpPr>
            <a:spLocks noGrp="1"/>
          </p:cNvSpPr>
          <p:nvPr>
            <p:ph type="title"/>
          </p:nvPr>
        </p:nvSpPr>
        <p:spPr/>
        <p:txBody>
          <a:bodyPr>
            <a:normAutofit fontScale="90000"/>
          </a:bodyPr>
          <a:lstStyle/>
          <a:p>
            <a:r>
              <a:rPr lang="en-US" dirty="0"/>
              <a:t>RANAS Theory of Behavior Change</a:t>
            </a:r>
          </a:p>
        </p:txBody>
      </p:sp>
      <p:pic>
        <p:nvPicPr>
          <p:cNvPr id="5" name="Content Placeholder 4">
            <a:extLst>
              <a:ext uri="{FF2B5EF4-FFF2-40B4-BE49-F238E27FC236}">
                <a16:creationId xmlns:a16="http://schemas.microsoft.com/office/drawing/2014/main" id="{7B8967F5-CB88-0423-54B0-259FF5E04B1B}"/>
              </a:ext>
            </a:extLst>
          </p:cNvPr>
          <p:cNvPicPr>
            <a:picLocks noGrp="1" noChangeAspect="1"/>
          </p:cNvPicPr>
          <p:nvPr>
            <p:ph idx="1"/>
          </p:nvPr>
        </p:nvPicPr>
        <p:blipFill>
          <a:blip r:embed="rId3"/>
          <a:stretch>
            <a:fillRect/>
          </a:stretch>
        </p:blipFill>
        <p:spPr>
          <a:xfrm>
            <a:off x="5169666" y="1563757"/>
            <a:ext cx="7022334" cy="5294243"/>
          </a:xfrm>
        </p:spPr>
      </p:pic>
      <p:sp>
        <p:nvSpPr>
          <p:cNvPr id="6" name="Rectangle: Rounded Corners 5">
            <a:extLst>
              <a:ext uri="{FF2B5EF4-FFF2-40B4-BE49-F238E27FC236}">
                <a16:creationId xmlns:a16="http://schemas.microsoft.com/office/drawing/2014/main" id="{E5F19DF9-2681-6854-3D74-009F71C51C2C}"/>
              </a:ext>
            </a:extLst>
          </p:cNvPr>
          <p:cNvSpPr/>
          <p:nvPr/>
        </p:nvSpPr>
        <p:spPr>
          <a:xfrm>
            <a:off x="5262430" y="1568536"/>
            <a:ext cx="4784035" cy="4055165"/>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60AAE8D3-42C5-9EF9-2064-78B2890C8C47}"/>
              </a:ext>
            </a:extLst>
          </p:cNvPr>
          <p:cNvSpPr txBox="1"/>
          <p:nvPr/>
        </p:nvSpPr>
        <p:spPr>
          <a:xfrm>
            <a:off x="299492" y="1523639"/>
            <a:ext cx="4717774" cy="538403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800" dirty="0">
                <a:solidFill>
                  <a:srgbClr val="000000"/>
                </a:solidFill>
                <a:latin typeface="Open Sans" charset="0"/>
                <a:ea typeface="Open Sans" charset="0"/>
                <a:cs typeface="Open Sans" charset="0"/>
              </a:rPr>
              <a:t>6 Behavioral Factors and Behavior Change Techniques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solidFill>
                <a:srgbClr val="000000"/>
              </a:solidFill>
              <a:latin typeface="Open Sans" charset="0"/>
              <a:ea typeface="Open Sans" charset="0"/>
              <a:cs typeface="Open Sans"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800" dirty="0">
                <a:solidFill>
                  <a:srgbClr val="000000"/>
                </a:solidFill>
                <a:latin typeface="Open Sans" charset="0"/>
                <a:ea typeface="Open Sans" charset="0"/>
                <a:cs typeface="Open Sans" charset="0"/>
              </a:rPr>
              <a:t>3 Behavioral Outcomes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solidFill>
                <a:srgbClr val="000000"/>
              </a:solidFill>
              <a:latin typeface="Open Sans" charset="0"/>
              <a:ea typeface="Open Sans" charset="0"/>
              <a:cs typeface="Open Sans"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800" dirty="0">
                <a:solidFill>
                  <a:srgbClr val="000000"/>
                </a:solidFill>
                <a:latin typeface="Open Sans" charset="0"/>
                <a:ea typeface="Open Sans" charset="0"/>
                <a:cs typeface="Open Sans" charset="0"/>
              </a:rPr>
              <a:t>3 Contextual Factors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solidFill>
                <a:srgbClr val="000000"/>
              </a:solidFill>
              <a:latin typeface="Open Sans" charset="0"/>
              <a:ea typeface="Open Sans" charset="0"/>
              <a:cs typeface="Open Sans"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solidFill>
                <a:srgbClr val="000000"/>
              </a:solidFill>
              <a:latin typeface="Open Sans" charset="0"/>
              <a:ea typeface="Open Sans" charset="0"/>
              <a:cs typeface="Open Sans"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000000"/>
              </a:solidFill>
              <a:effectLst/>
              <a:uLnTx/>
              <a:uFillTx/>
              <a:latin typeface="Open Sans" charset="0"/>
              <a:ea typeface="Open Sans" charset="0"/>
              <a:cs typeface="Open Sans" charset="0"/>
            </a:endParaRPr>
          </a:p>
          <a:p>
            <a:pPr marR="0" lvl="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srgbClr val="000000"/>
              </a:solidFill>
              <a:effectLst/>
              <a:uLnTx/>
              <a:uFillTx/>
              <a:latin typeface="Open Sans" charset="0"/>
              <a:ea typeface="Open Sans" charset="0"/>
              <a:cs typeface="Open Sans" charset="0"/>
            </a:endParaRPr>
          </a:p>
        </p:txBody>
      </p:sp>
      <p:sp>
        <p:nvSpPr>
          <p:cNvPr id="13" name="Rectangle: Rounded Corners 12">
            <a:extLst>
              <a:ext uri="{FF2B5EF4-FFF2-40B4-BE49-F238E27FC236}">
                <a16:creationId xmlns:a16="http://schemas.microsoft.com/office/drawing/2014/main" id="{41DCDBEC-3EA9-3ECF-2CE7-D9444E50F290}"/>
              </a:ext>
            </a:extLst>
          </p:cNvPr>
          <p:cNvSpPr/>
          <p:nvPr/>
        </p:nvSpPr>
        <p:spPr>
          <a:xfrm>
            <a:off x="10046466" y="1632002"/>
            <a:ext cx="1919588" cy="4055165"/>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E8AAF25-9465-B18D-F26B-C2CAF0088FE6}"/>
              </a:ext>
            </a:extLst>
          </p:cNvPr>
          <p:cNvSpPr/>
          <p:nvPr/>
        </p:nvSpPr>
        <p:spPr>
          <a:xfrm>
            <a:off x="5169666" y="5477928"/>
            <a:ext cx="6948788" cy="1019727"/>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835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3" grpId="1"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8879-147D-163E-E3F4-CB608E4B7613}"/>
              </a:ext>
            </a:extLst>
          </p:cNvPr>
          <p:cNvSpPr>
            <a:spLocks noGrp="1"/>
          </p:cNvSpPr>
          <p:nvPr>
            <p:ph type="title"/>
          </p:nvPr>
        </p:nvSpPr>
        <p:spPr/>
        <p:txBody>
          <a:bodyPr>
            <a:normAutofit fontScale="90000"/>
          </a:bodyPr>
          <a:lstStyle/>
          <a:p>
            <a:r>
              <a:rPr lang="en-US" dirty="0"/>
              <a:t>RANAS Approach</a:t>
            </a:r>
          </a:p>
        </p:txBody>
      </p:sp>
      <p:sp>
        <p:nvSpPr>
          <p:cNvPr id="12" name="TextBox 11">
            <a:extLst>
              <a:ext uri="{FF2B5EF4-FFF2-40B4-BE49-F238E27FC236}">
                <a16:creationId xmlns:a16="http://schemas.microsoft.com/office/drawing/2014/main" id="{60AAE8D3-42C5-9EF9-2064-78B2890C8C47}"/>
              </a:ext>
            </a:extLst>
          </p:cNvPr>
          <p:cNvSpPr txBox="1"/>
          <p:nvPr/>
        </p:nvSpPr>
        <p:spPr>
          <a:xfrm>
            <a:off x="430662" y="1893541"/>
            <a:ext cx="4492487" cy="2287806"/>
          </a:xfrm>
          <a:prstGeom prst="rect">
            <a:avLst/>
          </a:prstGeom>
          <a:noFill/>
        </p:spPr>
        <p:txBody>
          <a:bodyPr wrap="square">
            <a:spAutoFit/>
          </a:bodyPr>
          <a:lstStyle/>
          <a:p>
            <a:pPr marL="228600" indent="-228600">
              <a:lnSpc>
                <a:spcPct val="90000"/>
              </a:lnSpc>
              <a:spcBef>
                <a:spcPts val="1000"/>
              </a:spcBef>
              <a:buFont typeface="Arial"/>
              <a:buChar char="•"/>
              <a:defRPr/>
            </a:pPr>
            <a:r>
              <a:rPr lang="en-US" sz="2800" dirty="0">
                <a:solidFill>
                  <a:srgbClr val="000000"/>
                </a:solidFill>
                <a:latin typeface="Open Sans" charset="0"/>
                <a:ea typeface="Open Sans" charset="0"/>
                <a:cs typeface="Open Sans" charset="0"/>
              </a:rPr>
              <a:t>Step-by-step theory of change approach</a:t>
            </a:r>
          </a:p>
          <a:p>
            <a:pPr marL="228600" indent="-228600">
              <a:lnSpc>
                <a:spcPct val="90000"/>
              </a:lnSpc>
              <a:spcBef>
                <a:spcPts val="1000"/>
              </a:spcBef>
              <a:buFont typeface="Arial"/>
              <a:buChar char="•"/>
              <a:defRPr/>
            </a:pPr>
            <a:endParaRPr kumimoji="0" lang="en-US" sz="2800" b="0" i="0" u="none" strike="noStrike" kern="1200" cap="none" spc="0" normalizeH="0" baseline="0" noProof="0" dirty="0">
              <a:ln>
                <a:noFill/>
              </a:ln>
              <a:solidFill>
                <a:srgbClr val="000000"/>
              </a:solidFill>
              <a:effectLst/>
              <a:uLnTx/>
              <a:uFillTx/>
              <a:latin typeface="Open Sans" charset="0"/>
              <a:ea typeface="Open Sans" charset="0"/>
              <a:cs typeface="Open Sans" charset="0"/>
            </a:endParaRPr>
          </a:p>
          <a:p>
            <a:pPr marL="228600" indent="-228600">
              <a:lnSpc>
                <a:spcPct val="90000"/>
              </a:lnSpc>
              <a:spcBef>
                <a:spcPts val="1000"/>
              </a:spcBef>
              <a:buFont typeface="Arial"/>
              <a:buChar char="•"/>
              <a:defRPr/>
            </a:pPr>
            <a:r>
              <a:rPr kumimoji="0" lang="en-US" sz="2800" b="0" i="0" u="none" strike="noStrike" kern="1200" cap="none" spc="0" normalizeH="0" baseline="0" noProof="0" dirty="0">
                <a:ln>
                  <a:noFill/>
                </a:ln>
                <a:solidFill>
                  <a:srgbClr val="000000"/>
                </a:solidFill>
                <a:effectLst/>
                <a:uLnTx/>
                <a:uFillTx/>
                <a:latin typeface="Open Sans" charset="0"/>
                <a:ea typeface="Open Sans" charset="0"/>
                <a:cs typeface="Open Sans" charset="0"/>
              </a:rPr>
              <a:t>Elements of RANAS are applied at each phase</a:t>
            </a:r>
          </a:p>
        </p:txBody>
      </p:sp>
      <p:pic>
        <p:nvPicPr>
          <p:cNvPr id="8" name="Picture 7">
            <a:extLst>
              <a:ext uri="{FF2B5EF4-FFF2-40B4-BE49-F238E27FC236}">
                <a16:creationId xmlns:a16="http://schemas.microsoft.com/office/drawing/2014/main" id="{D1170CA5-B8CC-43E3-1E56-C473071B4EB7}"/>
              </a:ext>
            </a:extLst>
          </p:cNvPr>
          <p:cNvPicPr>
            <a:picLocks noChangeAspect="1"/>
          </p:cNvPicPr>
          <p:nvPr/>
        </p:nvPicPr>
        <p:blipFill>
          <a:blip r:embed="rId3"/>
          <a:stretch>
            <a:fillRect/>
          </a:stretch>
        </p:blipFill>
        <p:spPr>
          <a:xfrm>
            <a:off x="4923149" y="1690688"/>
            <a:ext cx="7268851" cy="5167312"/>
          </a:xfrm>
          <a:prstGeom prst="rect">
            <a:avLst/>
          </a:prstGeom>
        </p:spPr>
      </p:pic>
    </p:spTree>
    <p:extLst>
      <p:ext uri="{BB962C8B-B14F-4D97-AF65-F5344CB8AC3E}">
        <p14:creationId xmlns:p14="http://schemas.microsoft.com/office/powerpoint/2010/main" val="65152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B704-6CBC-69A2-2265-655A63E4D9B1}"/>
            </a:ext>
          </a:extLst>
        </p:cNvPr>
        <p:cNvGrpSpPr/>
        <p:nvPr/>
      </p:nvGrpSpPr>
      <p:grpSpPr>
        <a:xfrm>
          <a:off x="0" y="0"/>
          <a:ext cx="0" cy="0"/>
          <a:chOff x="0" y="0"/>
          <a:chExt cx="0" cy="0"/>
        </a:xfrm>
      </p:grpSpPr>
      <p:pic>
        <p:nvPicPr>
          <p:cNvPr id="14" name="Picture 13" descr="A person pouring water into a well&#10;&#10;Description automatically generated">
            <a:extLst>
              <a:ext uri="{FF2B5EF4-FFF2-40B4-BE49-F238E27FC236}">
                <a16:creationId xmlns:a16="http://schemas.microsoft.com/office/drawing/2014/main" id="{D92946E5-FE14-4A48-C44D-9F4560CF1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771" y="-638628"/>
            <a:ext cx="13483771" cy="8989181"/>
          </a:xfrm>
          <a:prstGeom prst="rect">
            <a:avLst/>
          </a:prstGeom>
        </p:spPr>
      </p:pic>
      <p:sp>
        <p:nvSpPr>
          <p:cNvPr id="6" name="Rectangle 5">
            <a:extLst>
              <a:ext uri="{FF2B5EF4-FFF2-40B4-BE49-F238E27FC236}">
                <a16:creationId xmlns:a16="http://schemas.microsoft.com/office/drawing/2014/main" id="{F0CF917A-CF3A-59DD-2205-0BA276D408FF}"/>
              </a:ext>
            </a:extLst>
          </p:cNvPr>
          <p:cNvSpPr/>
          <p:nvPr/>
        </p:nvSpPr>
        <p:spPr>
          <a:xfrm>
            <a:off x="-929389" y="0"/>
            <a:ext cx="12802076" cy="4601029"/>
          </a:xfrm>
          <a:prstGeom prst="rect">
            <a:avLst/>
          </a:prstGeom>
          <a:solidFill>
            <a:srgbClr val="1F497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Goal: To apply the RANAS approach to improve handwashing behavior in rural Ethiopia</a:t>
            </a:r>
          </a:p>
        </p:txBody>
      </p:sp>
      <p:sp>
        <p:nvSpPr>
          <p:cNvPr id="10" name="TextBox 9">
            <a:extLst>
              <a:ext uri="{FF2B5EF4-FFF2-40B4-BE49-F238E27FC236}">
                <a16:creationId xmlns:a16="http://schemas.microsoft.com/office/drawing/2014/main" id="{00556DFF-306C-6621-3421-E27839FE74EC}"/>
              </a:ext>
            </a:extLst>
          </p:cNvPr>
          <p:cNvSpPr txBox="1"/>
          <p:nvPr/>
        </p:nvSpPr>
        <p:spPr>
          <a:xfrm>
            <a:off x="-929390" y="159590"/>
            <a:ext cx="12802075" cy="1594732"/>
          </a:xfrm>
          <a:prstGeom prst="rect">
            <a:avLst/>
          </a:prstGeom>
          <a:noFill/>
        </p:spPr>
        <p:txBody>
          <a:bodyPr wrap="square" rtlCol="0">
            <a:spAutoFit/>
          </a:bodyPr>
          <a:lstStyle/>
          <a:p>
            <a:pPr marL="0" indent="0" algn="ctr">
              <a:lnSpc>
                <a:spcPct val="150000"/>
              </a:lnSpc>
              <a:buFont typeface="+mj-lt"/>
              <a:buNone/>
            </a:pPr>
            <a:r>
              <a:rPr lang="en-US" sz="4000" b="1" dirty="0"/>
              <a:t>Case Study – Hand washing in Ethiopia</a:t>
            </a:r>
            <a:br>
              <a:rPr lang="en-US" sz="3600" dirty="0"/>
            </a:br>
            <a:r>
              <a:rPr lang="en-US" sz="2800" dirty="0"/>
              <a:t>(Mosler, Contzen, Meili, 2015)</a:t>
            </a:r>
            <a:endParaRPr lang="en-US" sz="1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a:extLst>
              <a:ext uri="{FF2B5EF4-FFF2-40B4-BE49-F238E27FC236}">
                <a16:creationId xmlns:a16="http://schemas.microsoft.com/office/drawing/2014/main" id="{A745A178-B9B6-F911-DFD8-076904351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70" y="6011724"/>
            <a:ext cx="711060" cy="690794"/>
          </a:xfrm>
          <a:prstGeom prst="rect">
            <a:avLst/>
          </a:prstGeom>
        </p:spPr>
      </p:pic>
    </p:spTree>
    <p:extLst>
      <p:ext uri="{BB962C8B-B14F-4D97-AF65-F5344CB8AC3E}">
        <p14:creationId xmlns:p14="http://schemas.microsoft.com/office/powerpoint/2010/main" val="2724101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B704-6CBC-69A2-2265-655A63E4D9B1}"/>
            </a:ext>
          </a:extLst>
        </p:cNvPr>
        <p:cNvGrpSpPr/>
        <p:nvPr/>
      </p:nvGrpSpPr>
      <p:grpSpPr>
        <a:xfrm>
          <a:off x="0" y="0"/>
          <a:ext cx="0" cy="0"/>
          <a:chOff x="0" y="0"/>
          <a:chExt cx="0" cy="0"/>
        </a:xfrm>
      </p:grpSpPr>
      <p:pic>
        <p:nvPicPr>
          <p:cNvPr id="14" name="Picture 13" descr="A person pouring water into a well&#10;&#10;Description automatically generated">
            <a:extLst>
              <a:ext uri="{FF2B5EF4-FFF2-40B4-BE49-F238E27FC236}">
                <a16:creationId xmlns:a16="http://schemas.microsoft.com/office/drawing/2014/main" id="{D92946E5-FE14-4A48-C44D-9F4560CF1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771" y="-638628"/>
            <a:ext cx="13483771" cy="8989181"/>
          </a:xfrm>
          <a:prstGeom prst="rect">
            <a:avLst/>
          </a:prstGeom>
        </p:spPr>
      </p:pic>
      <p:sp>
        <p:nvSpPr>
          <p:cNvPr id="6" name="Rectangle 5">
            <a:extLst>
              <a:ext uri="{FF2B5EF4-FFF2-40B4-BE49-F238E27FC236}">
                <a16:creationId xmlns:a16="http://schemas.microsoft.com/office/drawing/2014/main" id="{F0CF917A-CF3A-59DD-2205-0BA276D408FF}"/>
              </a:ext>
            </a:extLst>
          </p:cNvPr>
          <p:cNvSpPr/>
          <p:nvPr/>
        </p:nvSpPr>
        <p:spPr>
          <a:xfrm>
            <a:off x="-929389" y="0"/>
            <a:ext cx="12802076" cy="4601029"/>
          </a:xfrm>
          <a:prstGeom prst="rect">
            <a:avLst/>
          </a:prstGeom>
          <a:solidFill>
            <a:srgbClr val="1F497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0556DFF-306C-6621-3421-E27839FE74EC}"/>
              </a:ext>
            </a:extLst>
          </p:cNvPr>
          <p:cNvSpPr txBox="1"/>
          <p:nvPr/>
        </p:nvSpPr>
        <p:spPr>
          <a:xfrm>
            <a:off x="-929390" y="159590"/>
            <a:ext cx="12802075" cy="752257"/>
          </a:xfrm>
          <a:prstGeom prst="rect">
            <a:avLst/>
          </a:prstGeom>
          <a:noFill/>
        </p:spPr>
        <p:txBody>
          <a:bodyPr wrap="square" rtlCol="0">
            <a:spAutoFit/>
          </a:bodyPr>
          <a:lstStyle/>
          <a:p>
            <a:pPr marL="0" indent="0" algn="ctr">
              <a:lnSpc>
                <a:spcPct val="150000"/>
              </a:lnSpc>
              <a:buFont typeface="+mj-lt"/>
              <a:buNone/>
            </a:pP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Explore, Measure, Analyze</a:t>
            </a:r>
          </a:p>
        </p:txBody>
      </p:sp>
      <p:pic>
        <p:nvPicPr>
          <p:cNvPr id="20" name="Picture 19">
            <a:extLst>
              <a:ext uri="{FF2B5EF4-FFF2-40B4-BE49-F238E27FC236}">
                <a16:creationId xmlns:a16="http://schemas.microsoft.com/office/drawing/2014/main" id="{A745A178-B9B6-F911-DFD8-076904351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70" y="6011724"/>
            <a:ext cx="711060" cy="690794"/>
          </a:xfrm>
          <a:prstGeom prst="rect">
            <a:avLst/>
          </a:prstGeom>
        </p:spPr>
      </p:pic>
      <p:graphicFrame>
        <p:nvGraphicFramePr>
          <p:cNvPr id="49" name="Diagram 48">
            <a:extLst>
              <a:ext uri="{FF2B5EF4-FFF2-40B4-BE49-F238E27FC236}">
                <a16:creationId xmlns:a16="http://schemas.microsoft.com/office/drawing/2014/main" id="{A12A06ED-DD1E-2372-A81D-B5072FE94750}"/>
              </a:ext>
            </a:extLst>
          </p:cNvPr>
          <p:cNvGraphicFramePr/>
          <p:nvPr>
            <p:extLst>
              <p:ext uri="{D42A27DB-BD31-4B8C-83A1-F6EECF244321}">
                <p14:modId xmlns:p14="http://schemas.microsoft.com/office/powerpoint/2010/main" val="68746355"/>
              </p:ext>
            </p:extLst>
          </p:nvPr>
        </p:nvGraphicFramePr>
        <p:xfrm>
          <a:off x="-929389" y="1071437"/>
          <a:ext cx="12802076" cy="3529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0756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B704-6CBC-69A2-2265-655A63E4D9B1}"/>
            </a:ext>
          </a:extLst>
        </p:cNvPr>
        <p:cNvGrpSpPr/>
        <p:nvPr/>
      </p:nvGrpSpPr>
      <p:grpSpPr>
        <a:xfrm>
          <a:off x="0" y="0"/>
          <a:ext cx="0" cy="0"/>
          <a:chOff x="0" y="0"/>
          <a:chExt cx="0" cy="0"/>
        </a:xfrm>
      </p:grpSpPr>
      <p:pic>
        <p:nvPicPr>
          <p:cNvPr id="14" name="Picture 13" descr="A person pouring water into a well&#10;&#10;Description automatically generated">
            <a:extLst>
              <a:ext uri="{FF2B5EF4-FFF2-40B4-BE49-F238E27FC236}">
                <a16:creationId xmlns:a16="http://schemas.microsoft.com/office/drawing/2014/main" id="{D92946E5-FE14-4A48-C44D-9F4560CF1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771" y="-638628"/>
            <a:ext cx="13483771" cy="8989181"/>
          </a:xfrm>
          <a:prstGeom prst="rect">
            <a:avLst/>
          </a:prstGeom>
        </p:spPr>
      </p:pic>
      <p:sp>
        <p:nvSpPr>
          <p:cNvPr id="6" name="Rectangle 5">
            <a:extLst>
              <a:ext uri="{FF2B5EF4-FFF2-40B4-BE49-F238E27FC236}">
                <a16:creationId xmlns:a16="http://schemas.microsoft.com/office/drawing/2014/main" id="{F0CF917A-CF3A-59DD-2205-0BA276D408FF}"/>
              </a:ext>
            </a:extLst>
          </p:cNvPr>
          <p:cNvSpPr/>
          <p:nvPr/>
        </p:nvSpPr>
        <p:spPr>
          <a:xfrm>
            <a:off x="-929389" y="0"/>
            <a:ext cx="12802076" cy="4601029"/>
          </a:xfrm>
          <a:prstGeom prst="rect">
            <a:avLst/>
          </a:prstGeom>
          <a:solidFill>
            <a:srgbClr val="1F497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0556DFF-306C-6621-3421-E27839FE74EC}"/>
              </a:ext>
            </a:extLst>
          </p:cNvPr>
          <p:cNvSpPr txBox="1"/>
          <p:nvPr/>
        </p:nvSpPr>
        <p:spPr>
          <a:xfrm>
            <a:off x="-929390" y="159590"/>
            <a:ext cx="12802075" cy="752257"/>
          </a:xfrm>
          <a:prstGeom prst="rect">
            <a:avLst/>
          </a:prstGeom>
          <a:noFill/>
        </p:spPr>
        <p:txBody>
          <a:bodyPr wrap="square" rtlCol="0">
            <a:spAutoFit/>
          </a:bodyPr>
          <a:lstStyle/>
          <a:p>
            <a:pPr marL="0" indent="0" algn="ctr">
              <a:lnSpc>
                <a:spcPct val="150000"/>
              </a:lnSpc>
              <a:buFont typeface="+mj-lt"/>
              <a:buNone/>
            </a:pP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Design and Implement</a:t>
            </a:r>
          </a:p>
        </p:txBody>
      </p:sp>
      <p:pic>
        <p:nvPicPr>
          <p:cNvPr id="20" name="Picture 19">
            <a:extLst>
              <a:ext uri="{FF2B5EF4-FFF2-40B4-BE49-F238E27FC236}">
                <a16:creationId xmlns:a16="http://schemas.microsoft.com/office/drawing/2014/main" id="{A745A178-B9B6-F911-DFD8-076904351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70" y="6011724"/>
            <a:ext cx="711060" cy="690794"/>
          </a:xfrm>
          <a:prstGeom prst="rect">
            <a:avLst/>
          </a:prstGeom>
        </p:spPr>
      </p:pic>
      <p:graphicFrame>
        <p:nvGraphicFramePr>
          <p:cNvPr id="49" name="Diagram 48">
            <a:extLst>
              <a:ext uri="{FF2B5EF4-FFF2-40B4-BE49-F238E27FC236}">
                <a16:creationId xmlns:a16="http://schemas.microsoft.com/office/drawing/2014/main" id="{A12A06ED-DD1E-2372-A81D-B5072FE94750}"/>
              </a:ext>
            </a:extLst>
          </p:cNvPr>
          <p:cNvGraphicFramePr/>
          <p:nvPr>
            <p:extLst>
              <p:ext uri="{D42A27DB-BD31-4B8C-83A1-F6EECF244321}">
                <p14:modId xmlns:p14="http://schemas.microsoft.com/office/powerpoint/2010/main" val="580555081"/>
              </p:ext>
            </p:extLst>
          </p:nvPr>
        </p:nvGraphicFramePr>
        <p:xfrm>
          <a:off x="-929389" y="1071437"/>
          <a:ext cx="12802076" cy="3529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7791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B704-6CBC-69A2-2265-655A63E4D9B1}"/>
            </a:ext>
          </a:extLst>
        </p:cNvPr>
        <p:cNvGrpSpPr/>
        <p:nvPr/>
      </p:nvGrpSpPr>
      <p:grpSpPr>
        <a:xfrm>
          <a:off x="0" y="0"/>
          <a:ext cx="0" cy="0"/>
          <a:chOff x="0" y="0"/>
          <a:chExt cx="0" cy="0"/>
        </a:xfrm>
      </p:grpSpPr>
      <p:pic>
        <p:nvPicPr>
          <p:cNvPr id="14" name="Picture 13" descr="A person pouring water into a well&#10;&#10;Description automatically generated">
            <a:extLst>
              <a:ext uri="{FF2B5EF4-FFF2-40B4-BE49-F238E27FC236}">
                <a16:creationId xmlns:a16="http://schemas.microsoft.com/office/drawing/2014/main" id="{D92946E5-FE14-4A48-C44D-9F4560CF1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771" y="-638628"/>
            <a:ext cx="13483771" cy="8989181"/>
          </a:xfrm>
          <a:prstGeom prst="rect">
            <a:avLst/>
          </a:prstGeom>
        </p:spPr>
      </p:pic>
      <p:sp>
        <p:nvSpPr>
          <p:cNvPr id="6" name="Rectangle 5">
            <a:extLst>
              <a:ext uri="{FF2B5EF4-FFF2-40B4-BE49-F238E27FC236}">
                <a16:creationId xmlns:a16="http://schemas.microsoft.com/office/drawing/2014/main" id="{F0CF917A-CF3A-59DD-2205-0BA276D408FF}"/>
              </a:ext>
            </a:extLst>
          </p:cNvPr>
          <p:cNvSpPr/>
          <p:nvPr/>
        </p:nvSpPr>
        <p:spPr>
          <a:xfrm>
            <a:off x="-929389" y="0"/>
            <a:ext cx="12802076" cy="4601029"/>
          </a:xfrm>
          <a:prstGeom prst="rect">
            <a:avLst/>
          </a:prstGeom>
          <a:solidFill>
            <a:srgbClr val="1F497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Ran another study 3 months after intervention which found that 50 – 80% of households had maintained handwashing behavior </a:t>
            </a:r>
          </a:p>
        </p:txBody>
      </p:sp>
      <p:sp>
        <p:nvSpPr>
          <p:cNvPr id="10" name="TextBox 9">
            <a:extLst>
              <a:ext uri="{FF2B5EF4-FFF2-40B4-BE49-F238E27FC236}">
                <a16:creationId xmlns:a16="http://schemas.microsoft.com/office/drawing/2014/main" id="{00556DFF-306C-6621-3421-E27839FE74EC}"/>
              </a:ext>
            </a:extLst>
          </p:cNvPr>
          <p:cNvSpPr txBox="1"/>
          <p:nvPr/>
        </p:nvSpPr>
        <p:spPr>
          <a:xfrm>
            <a:off x="-929390" y="159590"/>
            <a:ext cx="12802075" cy="752257"/>
          </a:xfrm>
          <a:prstGeom prst="rect">
            <a:avLst/>
          </a:prstGeom>
          <a:noFill/>
        </p:spPr>
        <p:txBody>
          <a:bodyPr wrap="square" rtlCol="0">
            <a:spAutoFit/>
          </a:bodyPr>
          <a:lstStyle/>
          <a:p>
            <a:pPr marL="0" indent="0" algn="ctr">
              <a:lnSpc>
                <a:spcPct val="150000"/>
              </a:lnSpc>
              <a:buFont typeface="+mj-lt"/>
              <a:buNone/>
            </a:pP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Evaluate</a:t>
            </a:r>
          </a:p>
        </p:txBody>
      </p:sp>
      <p:pic>
        <p:nvPicPr>
          <p:cNvPr id="20" name="Picture 19">
            <a:extLst>
              <a:ext uri="{FF2B5EF4-FFF2-40B4-BE49-F238E27FC236}">
                <a16:creationId xmlns:a16="http://schemas.microsoft.com/office/drawing/2014/main" id="{A745A178-B9B6-F911-DFD8-076904351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70" y="6011724"/>
            <a:ext cx="711060" cy="690794"/>
          </a:xfrm>
          <a:prstGeom prst="rect">
            <a:avLst/>
          </a:prstGeom>
        </p:spPr>
      </p:pic>
    </p:spTree>
    <p:extLst>
      <p:ext uri="{BB962C8B-B14F-4D97-AF65-F5344CB8AC3E}">
        <p14:creationId xmlns:p14="http://schemas.microsoft.com/office/powerpoint/2010/main" val="433712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A312-7CC3-C387-C136-FC8376E097DA}"/>
              </a:ext>
            </a:extLst>
          </p:cNvPr>
          <p:cNvSpPr>
            <a:spLocks noGrp="1"/>
          </p:cNvSpPr>
          <p:nvPr>
            <p:ph type="title"/>
          </p:nvPr>
        </p:nvSpPr>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405865BF-55A5-7820-50A2-E7908246C383}"/>
              </a:ext>
            </a:extLst>
          </p:cNvPr>
          <p:cNvSpPr>
            <a:spLocks noGrp="1"/>
          </p:cNvSpPr>
          <p:nvPr>
            <p:ph idx="1"/>
          </p:nvPr>
        </p:nvSpPr>
        <p:spPr/>
        <p:txBody>
          <a:bodyPr/>
          <a:lstStyle/>
          <a:p>
            <a:r>
              <a:rPr lang="en-US" dirty="0"/>
              <a:t>Changing behavior is a higher priority than changing physical environments</a:t>
            </a:r>
          </a:p>
          <a:p>
            <a:r>
              <a:rPr lang="en-US" dirty="0"/>
              <a:t>A WASH theory of change should include a strategy to target intentions and habits</a:t>
            </a:r>
          </a:p>
          <a:p>
            <a:r>
              <a:rPr lang="en-US" dirty="0"/>
              <a:t>RANAS proposes to focus on Risk, Attitudes, Norms, Ability, and Self-Regulation factors to design a comprehensive WASH intervention</a:t>
            </a:r>
          </a:p>
        </p:txBody>
      </p:sp>
    </p:spTree>
    <p:extLst>
      <p:ext uri="{BB962C8B-B14F-4D97-AF65-F5344CB8AC3E}">
        <p14:creationId xmlns:p14="http://schemas.microsoft.com/office/powerpoint/2010/main" val="139050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A852-C4A9-AA36-5FE4-80109013F60C}"/>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90936D6-70AC-7AFF-D7B8-E9E85796CCEF}"/>
              </a:ext>
            </a:extLst>
          </p:cNvPr>
          <p:cNvSpPr>
            <a:spLocks noGrp="1"/>
          </p:cNvSpPr>
          <p:nvPr>
            <p:ph idx="1"/>
          </p:nvPr>
        </p:nvSpPr>
        <p:spPr/>
        <p:txBody>
          <a:bodyPr>
            <a:normAutofit fontScale="77500" lnSpcReduction="20000"/>
          </a:bodyPr>
          <a:lstStyle/>
          <a:p>
            <a:r>
              <a:rPr lang="en-US" dirty="0"/>
              <a:t>Ranas (2023). Methods Fact Sheet: The RANAS model of behavior change. Zurich, Switzerland. This Fact Sheet is copyright protected by Ranas Ltd. and may only be used under the Creative Commons license CC BYNC-ND 4.0. </a:t>
            </a:r>
          </a:p>
          <a:p>
            <a:r>
              <a:rPr lang="en-US" dirty="0"/>
              <a:t>Contzen, N., Meili, I. H., &amp; Mosler, H.-J. (2015). Changing handwashing </a:t>
            </a:r>
            <a:r>
              <a:rPr lang="en-US" dirty="0" err="1"/>
              <a:t>behaviour</a:t>
            </a:r>
            <a:r>
              <a:rPr lang="en-US" dirty="0"/>
              <a:t> in southern Ethiopia: A longitudinal study on infrastructural and commitment interventions. Social Science &amp; Medicine, 124, 103–114. https://doi.org/10.1016/j.socscimed.2014.11.006</a:t>
            </a:r>
          </a:p>
        </p:txBody>
      </p:sp>
    </p:spTree>
    <p:extLst>
      <p:ext uri="{BB962C8B-B14F-4D97-AF65-F5344CB8AC3E}">
        <p14:creationId xmlns:p14="http://schemas.microsoft.com/office/powerpoint/2010/main" val="4997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06F5-770B-A40C-5F48-15CA52FA06A6}"/>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4A5EFC5F-619E-7A5E-9A8D-85A46E02A0F0}"/>
              </a:ext>
            </a:extLst>
          </p:cNvPr>
          <p:cNvSpPr>
            <a:spLocks noGrp="1"/>
          </p:cNvSpPr>
          <p:nvPr>
            <p:ph idx="1"/>
          </p:nvPr>
        </p:nvSpPr>
        <p:spPr/>
        <p:txBody>
          <a:bodyPr/>
          <a:lstStyle/>
          <a:p>
            <a:r>
              <a:rPr lang="en-US" dirty="0"/>
              <a:t>Restoration in WASH</a:t>
            </a:r>
          </a:p>
          <a:p>
            <a:r>
              <a:rPr lang="en-US" dirty="0"/>
              <a:t>WASH Theory of Change Introduction</a:t>
            </a:r>
          </a:p>
          <a:p>
            <a:r>
              <a:rPr lang="en-US" dirty="0"/>
              <a:t>The science of behavior change</a:t>
            </a:r>
          </a:p>
          <a:p>
            <a:r>
              <a:rPr lang="en-US" dirty="0"/>
              <a:t>RANAS behavior change model</a:t>
            </a:r>
          </a:p>
          <a:p>
            <a:r>
              <a:rPr lang="en-US" dirty="0"/>
              <a:t>Application</a:t>
            </a:r>
          </a:p>
          <a:p>
            <a:endParaRPr lang="en-US" dirty="0"/>
          </a:p>
        </p:txBody>
      </p:sp>
    </p:spTree>
    <p:extLst>
      <p:ext uri="{BB962C8B-B14F-4D97-AF65-F5344CB8AC3E}">
        <p14:creationId xmlns:p14="http://schemas.microsoft.com/office/powerpoint/2010/main" val="248375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CFF1-4781-6855-2C74-78D07BD152F7}"/>
              </a:ext>
            </a:extLst>
          </p:cNvPr>
          <p:cNvSpPr>
            <a:spLocks noGrp="1"/>
          </p:cNvSpPr>
          <p:nvPr>
            <p:ph type="title"/>
          </p:nvPr>
        </p:nvSpPr>
        <p:spPr/>
        <p:txBody>
          <a:bodyPr/>
          <a:lstStyle/>
          <a:p>
            <a:r>
              <a:rPr lang="en-US" dirty="0"/>
              <a:t>Personal Bio</a:t>
            </a:r>
          </a:p>
        </p:txBody>
      </p:sp>
      <p:pic>
        <p:nvPicPr>
          <p:cNvPr id="4" name="Picture 3" descr="A person standing in front of a body of water&#10;&#10;Description automatically generated">
            <a:extLst>
              <a:ext uri="{FF2B5EF4-FFF2-40B4-BE49-F238E27FC236}">
                <a16:creationId xmlns:a16="http://schemas.microsoft.com/office/drawing/2014/main" id="{13894A1B-FB17-85C1-29B0-384B3E5E9E0A}"/>
              </a:ext>
            </a:extLst>
          </p:cNvPr>
          <p:cNvPicPr>
            <a:picLocks noChangeAspect="1"/>
          </p:cNvPicPr>
          <p:nvPr/>
        </p:nvPicPr>
        <p:blipFill rotWithShape="1">
          <a:blip r:embed="rId3"/>
          <a:srcRect l="9895" t="-2" r="20086" b="1"/>
          <a:stretch/>
        </p:blipFill>
        <p:spPr>
          <a:xfrm rot="5400000">
            <a:off x="6572924" y="1351549"/>
            <a:ext cx="5185923" cy="4166151"/>
          </a:xfrm>
          <a:prstGeom prst="rect">
            <a:avLst/>
          </a:prstGeom>
        </p:spPr>
      </p:pic>
    </p:spTree>
    <p:extLst>
      <p:ext uri="{BB962C8B-B14F-4D97-AF65-F5344CB8AC3E}">
        <p14:creationId xmlns:p14="http://schemas.microsoft.com/office/powerpoint/2010/main" val="97304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BFFD-470C-A128-0A3B-C4B56DE38B41}"/>
              </a:ext>
            </a:extLst>
          </p:cNvPr>
          <p:cNvSpPr>
            <a:spLocks noGrp="1"/>
          </p:cNvSpPr>
          <p:nvPr>
            <p:ph type="title"/>
          </p:nvPr>
        </p:nvSpPr>
        <p:spPr>
          <a:xfrm>
            <a:off x="0" y="0"/>
            <a:ext cx="5626841" cy="1154243"/>
          </a:xfrm>
        </p:spPr>
        <p:txBody>
          <a:bodyPr>
            <a:normAutofit fontScale="90000"/>
          </a:bodyPr>
          <a:lstStyle/>
          <a:p>
            <a:r>
              <a:rPr lang="en-US" sz="4400" dirty="0"/>
              <a:t>Restoration in WASH</a:t>
            </a:r>
            <a:endParaRPr lang="en-US" dirty="0"/>
          </a:p>
        </p:txBody>
      </p:sp>
      <p:sp>
        <p:nvSpPr>
          <p:cNvPr id="3" name="Content Placeholder 2">
            <a:extLst>
              <a:ext uri="{FF2B5EF4-FFF2-40B4-BE49-F238E27FC236}">
                <a16:creationId xmlns:a16="http://schemas.microsoft.com/office/drawing/2014/main" id="{5600E3B5-C7FE-DFF9-2CDE-8CA08B0E7D53}"/>
              </a:ext>
            </a:extLst>
          </p:cNvPr>
          <p:cNvSpPr>
            <a:spLocks noGrp="1"/>
          </p:cNvSpPr>
          <p:nvPr>
            <p:ph idx="1"/>
          </p:nvPr>
        </p:nvSpPr>
        <p:spPr>
          <a:xfrm>
            <a:off x="1691568" y="1758156"/>
            <a:ext cx="3935273" cy="3341687"/>
          </a:xfrm>
        </p:spPr>
        <p:txBody>
          <a:bodyPr>
            <a:normAutofit lnSpcReduction="10000"/>
          </a:bodyPr>
          <a:lstStyle/>
          <a:p>
            <a:r>
              <a:rPr lang="en-US" sz="2800" dirty="0"/>
              <a:t>The goal is to reduce the burden of diarrheal diseases on developing communities through improved WASH</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AB2D529-F565-5C30-5149-D1B0E78032D3}"/>
              </a:ext>
            </a:extLst>
          </p:cNvPr>
          <p:cNvPicPr>
            <a:picLocks noChangeAspect="1"/>
          </p:cNvPicPr>
          <p:nvPr/>
        </p:nvPicPr>
        <p:blipFill rotWithShape="1">
          <a:blip r:embed="rId3"/>
          <a:srcRect t="6823" b="6823"/>
          <a:stretch/>
        </p:blipFill>
        <p:spPr>
          <a:xfrm>
            <a:off x="5626841" y="0"/>
            <a:ext cx="6565159" cy="6858000"/>
          </a:xfrm>
          <a:prstGeom prst="rect">
            <a:avLst/>
          </a:prstGeom>
        </p:spPr>
      </p:pic>
      <p:sp>
        <p:nvSpPr>
          <p:cNvPr id="4" name="Oval 3">
            <a:extLst>
              <a:ext uri="{FF2B5EF4-FFF2-40B4-BE49-F238E27FC236}">
                <a16:creationId xmlns:a16="http://schemas.microsoft.com/office/drawing/2014/main" id="{A78FE01C-ECCB-7C8C-F582-A8B7235A65E5}"/>
              </a:ext>
            </a:extLst>
          </p:cNvPr>
          <p:cNvSpPr/>
          <p:nvPr/>
        </p:nvSpPr>
        <p:spPr>
          <a:xfrm>
            <a:off x="10428158" y="2776940"/>
            <a:ext cx="1409075" cy="719528"/>
          </a:xfrm>
          <a:prstGeom prst="ellipse">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A4F0DD3-DB60-DB70-96D2-86CC32A01BA5}"/>
              </a:ext>
            </a:extLst>
          </p:cNvPr>
          <p:cNvSpPr/>
          <p:nvPr/>
        </p:nvSpPr>
        <p:spPr>
          <a:xfrm>
            <a:off x="8649325" y="4931764"/>
            <a:ext cx="3542675" cy="18138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8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BFFD-470C-A128-0A3B-C4B56DE38B41}"/>
              </a:ext>
            </a:extLst>
          </p:cNvPr>
          <p:cNvSpPr>
            <a:spLocks noGrp="1"/>
          </p:cNvSpPr>
          <p:nvPr>
            <p:ph type="title"/>
          </p:nvPr>
        </p:nvSpPr>
        <p:spPr>
          <a:xfrm>
            <a:off x="0" y="188547"/>
            <a:ext cx="5761753" cy="725853"/>
          </a:xfrm>
        </p:spPr>
        <p:txBody>
          <a:bodyPr>
            <a:normAutofit fontScale="90000"/>
          </a:bodyPr>
          <a:lstStyle/>
          <a:p>
            <a:r>
              <a:rPr lang="en-US" dirty="0"/>
              <a:t>WASH Theory of Change</a:t>
            </a:r>
          </a:p>
        </p:txBody>
      </p:sp>
      <p:sp>
        <p:nvSpPr>
          <p:cNvPr id="3" name="Content Placeholder 2">
            <a:extLst>
              <a:ext uri="{FF2B5EF4-FFF2-40B4-BE49-F238E27FC236}">
                <a16:creationId xmlns:a16="http://schemas.microsoft.com/office/drawing/2014/main" id="{5600E3B5-C7FE-DFF9-2CDE-8CA08B0E7D53}"/>
              </a:ext>
            </a:extLst>
          </p:cNvPr>
          <p:cNvSpPr>
            <a:spLocks noGrp="1"/>
          </p:cNvSpPr>
          <p:nvPr>
            <p:ph idx="1"/>
          </p:nvPr>
        </p:nvSpPr>
        <p:spPr>
          <a:xfrm>
            <a:off x="1691566" y="1758156"/>
            <a:ext cx="3935273" cy="3341687"/>
          </a:xfrm>
        </p:spPr>
        <p:txBody>
          <a:bodyPr>
            <a:normAutofit fontScale="77500" lnSpcReduction="20000"/>
          </a:bodyPr>
          <a:lstStyle/>
          <a:p>
            <a:r>
              <a:rPr lang="en-US" dirty="0"/>
              <a:t>Behavior change is the focus, not just changing environments</a:t>
            </a:r>
          </a:p>
          <a:p>
            <a:endParaRPr lang="en-US" dirty="0"/>
          </a:p>
          <a:p>
            <a:r>
              <a:rPr lang="en-US" dirty="0"/>
              <a:t>Interventions that focus on hardware are less sustainable</a:t>
            </a:r>
          </a:p>
          <a:p>
            <a:pPr marL="0" indent="0">
              <a:buNone/>
            </a:pPr>
            <a:endParaRPr lang="en-US" dirty="0"/>
          </a:p>
          <a:p>
            <a:pPr marL="0" indent="0">
              <a:buNone/>
            </a:pPr>
            <a:endParaRPr lang="en-US" dirty="0"/>
          </a:p>
        </p:txBody>
      </p:sp>
      <p:pic>
        <p:nvPicPr>
          <p:cNvPr id="5" name="Picture 4" descr="A group of people sitting on a bench&#10;&#10;Description automatically generated">
            <a:extLst>
              <a:ext uri="{FF2B5EF4-FFF2-40B4-BE49-F238E27FC236}">
                <a16:creationId xmlns:a16="http://schemas.microsoft.com/office/drawing/2014/main" id="{0AB2D529-F565-5C30-5149-D1B0E78032D3}"/>
              </a:ext>
            </a:extLst>
          </p:cNvPr>
          <p:cNvPicPr>
            <a:picLocks noChangeAspect="1"/>
          </p:cNvPicPr>
          <p:nvPr/>
        </p:nvPicPr>
        <p:blipFill rotWithShape="1">
          <a:blip r:embed="rId3"/>
          <a:srcRect l="46954" r="7746"/>
          <a:stretch/>
        </p:blipFill>
        <p:spPr>
          <a:xfrm>
            <a:off x="5626841" y="0"/>
            <a:ext cx="6565159" cy="6858000"/>
          </a:xfrm>
          <a:prstGeom prst="rect">
            <a:avLst/>
          </a:prstGeom>
        </p:spPr>
      </p:pic>
      <p:pic>
        <p:nvPicPr>
          <p:cNvPr id="7" name="Picture 6" descr="Two men standing next to a motorcycle&#10;&#10;Description automatically generated">
            <a:extLst>
              <a:ext uri="{FF2B5EF4-FFF2-40B4-BE49-F238E27FC236}">
                <a16:creationId xmlns:a16="http://schemas.microsoft.com/office/drawing/2014/main" id="{8691E264-1873-C650-311B-27761ECD3BA4}"/>
              </a:ext>
            </a:extLst>
          </p:cNvPr>
          <p:cNvPicPr>
            <a:picLocks noChangeAspect="1"/>
          </p:cNvPicPr>
          <p:nvPr/>
        </p:nvPicPr>
        <p:blipFill rotWithShape="1">
          <a:blip r:embed="rId4"/>
          <a:srcRect l="4699" r="50000"/>
          <a:stretch/>
        </p:blipFill>
        <p:spPr>
          <a:xfrm>
            <a:off x="5626840" y="0"/>
            <a:ext cx="6565160" cy="6858000"/>
          </a:xfrm>
          <a:prstGeom prst="rect">
            <a:avLst/>
          </a:prstGeom>
        </p:spPr>
      </p:pic>
    </p:spTree>
    <p:extLst>
      <p:ext uri="{BB962C8B-B14F-4D97-AF65-F5344CB8AC3E}">
        <p14:creationId xmlns:p14="http://schemas.microsoft.com/office/powerpoint/2010/main" val="376278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8CD2B6-C3F4-544E-F643-25FF6099397A}"/>
              </a:ext>
            </a:extLst>
          </p:cNvPr>
          <p:cNvPicPr>
            <a:picLocks noChangeAspect="1"/>
          </p:cNvPicPr>
          <p:nvPr/>
        </p:nvPicPr>
        <p:blipFill>
          <a:blip r:embed="rId3"/>
          <a:stretch>
            <a:fillRect/>
          </a:stretch>
        </p:blipFill>
        <p:spPr>
          <a:xfrm>
            <a:off x="5061774" y="0"/>
            <a:ext cx="7130226" cy="6858000"/>
          </a:xfrm>
          <a:prstGeom prst="rect">
            <a:avLst/>
          </a:prstGeom>
        </p:spPr>
      </p:pic>
      <p:sp>
        <p:nvSpPr>
          <p:cNvPr id="2" name="Title 1">
            <a:extLst>
              <a:ext uri="{FF2B5EF4-FFF2-40B4-BE49-F238E27FC236}">
                <a16:creationId xmlns:a16="http://schemas.microsoft.com/office/drawing/2014/main" id="{1A58718D-94CC-5B2A-14BC-1A26F9D47F9D}"/>
              </a:ext>
            </a:extLst>
          </p:cNvPr>
          <p:cNvSpPr>
            <a:spLocks noGrp="1"/>
          </p:cNvSpPr>
          <p:nvPr>
            <p:ph type="title"/>
          </p:nvPr>
        </p:nvSpPr>
        <p:spPr>
          <a:xfrm>
            <a:off x="0" y="0"/>
            <a:ext cx="5061774" cy="1154243"/>
          </a:xfrm>
        </p:spPr>
        <p:txBody>
          <a:bodyPr>
            <a:normAutofit fontScale="90000"/>
          </a:bodyPr>
          <a:lstStyle/>
          <a:p>
            <a:r>
              <a:rPr lang="en-US" dirty="0"/>
              <a:t>Science of Behavior</a:t>
            </a:r>
          </a:p>
        </p:txBody>
      </p:sp>
      <p:sp>
        <p:nvSpPr>
          <p:cNvPr id="3" name="Content Placeholder 2">
            <a:extLst>
              <a:ext uri="{FF2B5EF4-FFF2-40B4-BE49-F238E27FC236}">
                <a16:creationId xmlns:a16="http://schemas.microsoft.com/office/drawing/2014/main" id="{D757C6F6-7A47-3E72-2A2F-6DD24FC75E02}"/>
              </a:ext>
            </a:extLst>
          </p:cNvPr>
          <p:cNvSpPr>
            <a:spLocks noGrp="1"/>
          </p:cNvSpPr>
          <p:nvPr>
            <p:ph idx="1"/>
          </p:nvPr>
        </p:nvSpPr>
        <p:spPr>
          <a:xfrm>
            <a:off x="1843790" y="1567199"/>
            <a:ext cx="3217984" cy="4337011"/>
          </a:xfrm>
        </p:spPr>
        <p:txBody>
          <a:bodyPr>
            <a:normAutofit fontScale="77500" lnSpcReduction="20000"/>
          </a:bodyPr>
          <a:lstStyle/>
          <a:p>
            <a:r>
              <a:rPr lang="en-US" dirty="0"/>
              <a:t>Comprised of </a:t>
            </a:r>
            <a:r>
              <a:rPr lang="en-US" b="1" dirty="0"/>
              <a:t>intentional actions </a:t>
            </a:r>
            <a:r>
              <a:rPr lang="en-US" dirty="0"/>
              <a:t>and </a:t>
            </a:r>
            <a:r>
              <a:rPr lang="en-US" b="1" dirty="0"/>
              <a:t>habits</a:t>
            </a:r>
          </a:p>
          <a:p>
            <a:pPr marL="0" indent="0">
              <a:buNone/>
            </a:pPr>
            <a:endParaRPr lang="en-US" dirty="0"/>
          </a:p>
          <a:p>
            <a:r>
              <a:rPr lang="en-US" dirty="0"/>
              <a:t>Intentions dictate in the short term, habits dictate in the long term</a:t>
            </a:r>
          </a:p>
        </p:txBody>
      </p:sp>
    </p:spTree>
    <p:extLst>
      <p:ext uri="{BB962C8B-B14F-4D97-AF65-F5344CB8AC3E}">
        <p14:creationId xmlns:p14="http://schemas.microsoft.com/office/powerpoint/2010/main" val="637233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718D-94CC-5B2A-14BC-1A26F9D47F9D}"/>
              </a:ext>
            </a:extLst>
          </p:cNvPr>
          <p:cNvSpPr>
            <a:spLocks noGrp="1"/>
          </p:cNvSpPr>
          <p:nvPr>
            <p:ph type="title"/>
          </p:nvPr>
        </p:nvSpPr>
        <p:spPr>
          <a:xfrm>
            <a:off x="0" y="605186"/>
            <a:ext cx="5061773" cy="204283"/>
          </a:xfrm>
        </p:spPr>
        <p:txBody>
          <a:bodyPr>
            <a:normAutofit fontScale="90000"/>
          </a:bodyPr>
          <a:lstStyle/>
          <a:p>
            <a:r>
              <a:rPr lang="en-US" dirty="0"/>
              <a:t>Behavior Change Theory</a:t>
            </a:r>
          </a:p>
        </p:txBody>
      </p:sp>
      <p:sp>
        <p:nvSpPr>
          <p:cNvPr id="3" name="Content Placeholder 2">
            <a:extLst>
              <a:ext uri="{FF2B5EF4-FFF2-40B4-BE49-F238E27FC236}">
                <a16:creationId xmlns:a16="http://schemas.microsoft.com/office/drawing/2014/main" id="{D757C6F6-7A47-3E72-2A2F-6DD24FC75E02}"/>
              </a:ext>
            </a:extLst>
          </p:cNvPr>
          <p:cNvSpPr>
            <a:spLocks noGrp="1"/>
          </p:cNvSpPr>
          <p:nvPr>
            <p:ph idx="1"/>
          </p:nvPr>
        </p:nvSpPr>
        <p:spPr>
          <a:xfrm>
            <a:off x="1290802" y="1563088"/>
            <a:ext cx="3770971" cy="4337011"/>
          </a:xfrm>
        </p:spPr>
        <p:txBody>
          <a:bodyPr>
            <a:normAutofit/>
          </a:bodyPr>
          <a:lstStyle/>
          <a:p>
            <a:r>
              <a:rPr lang="en-US" sz="2400" dirty="0"/>
              <a:t>Theories that propose what factors drive </a:t>
            </a:r>
            <a:r>
              <a:rPr lang="en-US" sz="2400" b="1" dirty="0"/>
              <a:t>intentions</a:t>
            </a:r>
            <a:r>
              <a:rPr lang="en-US" sz="2400" dirty="0"/>
              <a:t> and what context cues drive </a:t>
            </a:r>
            <a:r>
              <a:rPr lang="en-US" sz="2400" b="1" dirty="0"/>
              <a:t>habits</a:t>
            </a:r>
            <a:endParaRPr lang="en-US" sz="2400" dirty="0"/>
          </a:p>
          <a:p>
            <a:r>
              <a:rPr lang="en-US" sz="2400" dirty="0"/>
              <a:t>The goal: To apply these theories to promote behavior change in communities</a:t>
            </a:r>
          </a:p>
        </p:txBody>
      </p:sp>
      <p:pic>
        <p:nvPicPr>
          <p:cNvPr id="4" name="Picture 3">
            <a:extLst>
              <a:ext uri="{FF2B5EF4-FFF2-40B4-BE49-F238E27FC236}">
                <a16:creationId xmlns:a16="http://schemas.microsoft.com/office/drawing/2014/main" id="{13145B50-16DC-81D0-7EC2-7C988ABBA027}"/>
              </a:ext>
            </a:extLst>
          </p:cNvPr>
          <p:cNvPicPr>
            <a:picLocks noChangeAspect="1"/>
          </p:cNvPicPr>
          <p:nvPr/>
        </p:nvPicPr>
        <p:blipFill rotWithShape="1">
          <a:blip r:embed="rId3"/>
          <a:srcRect r="22023"/>
          <a:stretch/>
        </p:blipFill>
        <p:spPr>
          <a:xfrm>
            <a:off x="5061773" y="0"/>
            <a:ext cx="7130227" cy="6858000"/>
          </a:xfrm>
          <a:prstGeom prst="rect">
            <a:avLst/>
          </a:prstGeom>
        </p:spPr>
      </p:pic>
    </p:spTree>
    <p:extLst>
      <p:ext uri="{BB962C8B-B14F-4D97-AF65-F5344CB8AC3E}">
        <p14:creationId xmlns:p14="http://schemas.microsoft.com/office/powerpoint/2010/main" val="346690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A108-D7FC-55A0-381F-41E3E5AA8195}"/>
              </a:ext>
            </a:extLst>
          </p:cNvPr>
          <p:cNvSpPr>
            <a:spLocks noGrp="1"/>
          </p:cNvSpPr>
          <p:nvPr>
            <p:ph type="title"/>
          </p:nvPr>
        </p:nvSpPr>
        <p:spPr/>
        <p:txBody>
          <a:bodyPr>
            <a:normAutofit fontScale="90000"/>
          </a:bodyPr>
          <a:lstStyle/>
          <a:p>
            <a:r>
              <a:rPr lang="en-US" dirty="0"/>
              <a:t>Behavior Change Models</a:t>
            </a:r>
          </a:p>
        </p:txBody>
      </p:sp>
      <p:sp>
        <p:nvSpPr>
          <p:cNvPr id="3" name="Content Placeholder 2">
            <a:extLst>
              <a:ext uri="{FF2B5EF4-FFF2-40B4-BE49-F238E27FC236}">
                <a16:creationId xmlns:a16="http://schemas.microsoft.com/office/drawing/2014/main" id="{C0637467-12B7-0902-C4AD-75DCD616DDA8}"/>
              </a:ext>
            </a:extLst>
          </p:cNvPr>
          <p:cNvSpPr>
            <a:spLocks noGrp="1"/>
          </p:cNvSpPr>
          <p:nvPr>
            <p:ph idx="1"/>
          </p:nvPr>
        </p:nvSpPr>
        <p:spPr/>
        <p:txBody>
          <a:bodyPr>
            <a:normAutofit fontScale="92500"/>
          </a:bodyPr>
          <a:lstStyle/>
          <a:p>
            <a:r>
              <a:rPr lang="en-US" dirty="0"/>
              <a:t>Aim to analyze and form inferences on community behavior based on internal and external factors</a:t>
            </a:r>
          </a:p>
          <a:p>
            <a:r>
              <a:rPr lang="en-US" dirty="0"/>
              <a:t>Aim to answer questions such as:</a:t>
            </a:r>
          </a:p>
          <a:p>
            <a:pPr lvl="1"/>
            <a:r>
              <a:rPr lang="en-US" dirty="0"/>
              <a:t>What motivates behavior?</a:t>
            </a:r>
          </a:p>
          <a:p>
            <a:pPr lvl="1"/>
            <a:r>
              <a:rPr lang="en-US" dirty="0"/>
              <a:t>How do we start to understand context cues?</a:t>
            </a:r>
          </a:p>
          <a:p>
            <a:r>
              <a:rPr lang="en-US" dirty="0"/>
              <a:t>Design solutions to promote behavior change</a:t>
            </a:r>
          </a:p>
        </p:txBody>
      </p:sp>
    </p:spTree>
    <p:extLst>
      <p:ext uri="{BB962C8B-B14F-4D97-AF65-F5344CB8AC3E}">
        <p14:creationId xmlns:p14="http://schemas.microsoft.com/office/powerpoint/2010/main" val="1825616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DB4A-E2EA-57B0-EF78-F21D88A49C78}"/>
              </a:ext>
            </a:extLst>
          </p:cNvPr>
          <p:cNvSpPr>
            <a:spLocks noGrp="1"/>
          </p:cNvSpPr>
          <p:nvPr>
            <p:ph type="title"/>
          </p:nvPr>
        </p:nvSpPr>
        <p:spPr>
          <a:xfrm>
            <a:off x="831850" y="1709739"/>
            <a:ext cx="10515600" cy="2129630"/>
          </a:xfrm>
        </p:spPr>
        <p:txBody>
          <a:bodyPr>
            <a:normAutofit/>
          </a:bodyPr>
          <a:lstStyle/>
          <a:p>
            <a:r>
              <a:rPr lang="en-US" dirty="0"/>
              <a:t>Introduction to RANAS </a:t>
            </a:r>
            <a:r>
              <a:rPr lang="en-US" sz="4800" dirty="0"/>
              <a:t>(Mosler, 2015)</a:t>
            </a:r>
            <a:endParaRPr lang="en-US" dirty="0"/>
          </a:p>
        </p:txBody>
      </p:sp>
      <p:sp>
        <p:nvSpPr>
          <p:cNvPr id="3" name="Text Placeholder 2">
            <a:extLst>
              <a:ext uri="{FF2B5EF4-FFF2-40B4-BE49-F238E27FC236}">
                <a16:creationId xmlns:a16="http://schemas.microsoft.com/office/drawing/2014/main" id="{9E13DEB1-B6F2-CCBE-6BDE-F7D8E940B6EE}"/>
              </a:ext>
            </a:extLst>
          </p:cNvPr>
          <p:cNvSpPr>
            <a:spLocks noGrp="1"/>
          </p:cNvSpPr>
          <p:nvPr>
            <p:ph type="body" idx="1"/>
          </p:nvPr>
        </p:nvSpPr>
        <p:spPr>
          <a:xfrm>
            <a:off x="838200" y="3839369"/>
            <a:ext cx="10515600" cy="1500187"/>
          </a:xfrm>
        </p:spPr>
        <p:txBody>
          <a:bodyPr>
            <a:normAutofit/>
          </a:bodyPr>
          <a:lstStyle/>
          <a:p>
            <a:r>
              <a:rPr lang="en-US" sz="3200" dirty="0">
                <a:solidFill>
                  <a:schemeClr val="bg1"/>
                </a:solidFill>
              </a:rPr>
              <a:t>Risk | Attitude | Norm | Ability | Self-Regulation </a:t>
            </a:r>
          </a:p>
        </p:txBody>
      </p:sp>
    </p:spTree>
    <p:extLst>
      <p:ext uri="{BB962C8B-B14F-4D97-AF65-F5344CB8AC3E}">
        <p14:creationId xmlns:p14="http://schemas.microsoft.com/office/powerpoint/2010/main" val="532100912"/>
      </p:ext>
    </p:extLst>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003492"/>
      </a:dk2>
      <a:lt2>
        <a:srgbClr val="E7E6E6"/>
      </a:lt2>
      <a:accent1>
        <a:srgbClr val="8BAED0"/>
      </a:accent1>
      <a:accent2>
        <a:srgbClr val="F58333"/>
      </a:accent2>
      <a:accent3>
        <a:srgbClr val="A5A5A5"/>
      </a:accent3>
      <a:accent4>
        <a:srgbClr val="00964C"/>
      </a:accent4>
      <a:accent5>
        <a:srgbClr val="EE2C30"/>
      </a:accent5>
      <a:accent6>
        <a:srgbClr val="96B677"/>
      </a:accent6>
      <a:hlink>
        <a:srgbClr val="003591"/>
      </a:hlink>
      <a:folHlink>
        <a:srgbClr val="8AAEC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F891BBC-43F6-3144-9522-6F0B4A488954}" vid="{5932EBD9-4693-6549-9831-19F77D8DB3C8}"/>
    </a:ext>
  </a:extLst>
</a:theme>
</file>

<file path=ppt/theme/theme2.xml><?xml version="1.0" encoding="utf-8"?>
<a:theme xmlns:a="http://schemas.openxmlformats.org/drawingml/2006/main" name="1_EMI Theme">
  <a:themeElements>
    <a:clrScheme name="EMI">
      <a:dk1>
        <a:sysClr val="windowText" lastClr="000000"/>
      </a:dk1>
      <a:lt1>
        <a:sysClr val="window" lastClr="FFFFFF"/>
      </a:lt1>
      <a:dk2>
        <a:srgbClr val="3F3F3F"/>
      </a:dk2>
      <a:lt2>
        <a:srgbClr val="F2F2F2"/>
      </a:lt2>
      <a:accent1>
        <a:srgbClr val="1F497D"/>
      </a:accent1>
      <a:accent2>
        <a:srgbClr val="C0504D"/>
      </a:accent2>
      <a:accent3>
        <a:srgbClr val="9BBB59"/>
      </a:accent3>
      <a:accent4>
        <a:srgbClr val="8064A2"/>
      </a:accent4>
      <a:accent5>
        <a:srgbClr val="4BACC6"/>
      </a:accent5>
      <a:accent6>
        <a:srgbClr val="F79646"/>
      </a:accent6>
      <a:hlink>
        <a:srgbClr val="4F81BD"/>
      </a:hlink>
      <a:folHlink>
        <a:srgbClr val="95B3D7"/>
      </a:folHlink>
    </a:clrScheme>
    <a:fontScheme name="EMI">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MI Theme">
  <a:themeElements>
    <a:clrScheme name="EMI">
      <a:dk1>
        <a:sysClr val="windowText" lastClr="000000"/>
      </a:dk1>
      <a:lt1>
        <a:sysClr val="window" lastClr="FFFFFF"/>
      </a:lt1>
      <a:dk2>
        <a:srgbClr val="3F3F3F"/>
      </a:dk2>
      <a:lt2>
        <a:srgbClr val="F2F2F2"/>
      </a:lt2>
      <a:accent1>
        <a:srgbClr val="1F497D"/>
      </a:accent1>
      <a:accent2>
        <a:srgbClr val="C0504D"/>
      </a:accent2>
      <a:accent3>
        <a:srgbClr val="9BBB59"/>
      </a:accent3>
      <a:accent4>
        <a:srgbClr val="8064A2"/>
      </a:accent4>
      <a:accent5>
        <a:srgbClr val="4BACC6"/>
      </a:accent5>
      <a:accent6>
        <a:srgbClr val="F79646"/>
      </a:accent6>
      <a:hlink>
        <a:srgbClr val="4F81BD"/>
      </a:hlink>
      <a:folHlink>
        <a:srgbClr val="95B3D7"/>
      </a:folHlink>
    </a:clrScheme>
    <a:fontScheme name="EMI">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EMI Theme">
  <a:themeElements>
    <a:clrScheme name="EMI">
      <a:dk1>
        <a:sysClr val="windowText" lastClr="000000"/>
      </a:dk1>
      <a:lt1>
        <a:sysClr val="window" lastClr="FFFFFF"/>
      </a:lt1>
      <a:dk2>
        <a:srgbClr val="3F3F3F"/>
      </a:dk2>
      <a:lt2>
        <a:srgbClr val="F2F2F2"/>
      </a:lt2>
      <a:accent1>
        <a:srgbClr val="1F497D"/>
      </a:accent1>
      <a:accent2>
        <a:srgbClr val="C0504D"/>
      </a:accent2>
      <a:accent3>
        <a:srgbClr val="9BBB59"/>
      </a:accent3>
      <a:accent4>
        <a:srgbClr val="8064A2"/>
      </a:accent4>
      <a:accent5>
        <a:srgbClr val="4BACC6"/>
      </a:accent5>
      <a:accent6>
        <a:srgbClr val="F79646"/>
      </a:accent6>
      <a:hlink>
        <a:srgbClr val="4F81BD"/>
      </a:hlink>
      <a:folHlink>
        <a:srgbClr val="95B3D7"/>
      </a:folHlink>
    </a:clrScheme>
    <a:fontScheme name="EMI">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PetramPP</Template>
  <TotalTime>17621</TotalTime>
  <Words>2126</Words>
  <Application>Microsoft Office PowerPoint</Application>
  <PresentationFormat>Widescreen</PresentationFormat>
  <Paragraphs>165</Paragraphs>
  <Slides>17</Slides>
  <Notes>17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17</vt:i4>
      </vt:variant>
    </vt:vector>
  </HeadingPairs>
  <TitlesOfParts>
    <vt:vector size="27" baseType="lpstr">
      <vt:lpstr>Arial</vt:lpstr>
      <vt:lpstr>Calibri</vt:lpstr>
      <vt:lpstr>Open Sans</vt:lpstr>
      <vt:lpstr>Open Sans Extrabold</vt:lpstr>
      <vt:lpstr>Open Sans Light</vt:lpstr>
      <vt:lpstr>Open Sans Semibold</vt:lpstr>
      <vt:lpstr>Custom Design</vt:lpstr>
      <vt:lpstr>1_EMI Theme</vt:lpstr>
      <vt:lpstr>3_EMI Theme</vt:lpstr>
      <vt:lpstr>4_EMI Theme</vt:lpstr>
      <vt:lpstr>PowerPoint Presentation</vt:lpstr>
      <vt:lpstr>Outline</vt:lpstr>
      <vt:lpstr>Personal Bio</vt:lpstr>
      <vt:lpstr>Restoration in WASH</vt:lpstr>
      <vt:lpstr>WASH Theory of Change</vt:lpstr>
      <vt:lpstr>Science of Behavior</vt:lpstr>
      <vt:lpstr>Behavior Change Theory</vt:lpstr>
      <vt:lpstr>Behavior Change Models</vt:lpstr>
      <vt:lpstr>Introduction to RANAS (Mosler, 2015)</vt:lpstr>
      <vt:lpstr>RANAS Theory of Behavior Change</vt:lpstr>
      <vt:lpstr>RANAS Approach</vt:lpstr>
      <vt:lpstr>PowerPoint Presentation</vt:lpstr>
      <vt:lpstr>PowerPoint Presentation</vt:lpstr>
      <vt:lpstr>PowerPoint Presentation</vt:lpstr>
      <vt:lpstr>PowerPoint Presentation</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Chan</dc:creator>
  <cp:lastModifiedBy>M Chan</cp:lastModifiedBy>
  <cp:revision>178</cp:revision>
  <dcterms:created xsi:type="dcterms:W3CDTF">2023-11-08T08:13:47Z</dcterms:created>
  <dcterms:modified xsi:type="dcterms:W3CDTF">2024-07-10T17:51:38Z</dcterms:modified>
</cp:coreProperties>
</file>